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4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8" r:id="rId3"/>
    <p:sldId id="259" r:id="rId4"/>
    <p:sldId id="262" r:id="rId5"/>
    <p:sldId id="265" r:id="rId6"/>
    <p:sldId id="266" r:id="rId7"/>
    <p:sldId id="263" r:id="rId8"/>
    <p:sldId id="267" r:id="rId9"/>
    <p:sldId id="260" r:id="rId10"/>
    <p:sldId id="261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5" autoAdjust="0"/>
    <p:restoredTop sz="95262" autoAdjust="0"/>
  </p:normalViewPr>
  <p:slideViewPr>
    <p:cSldViewPr snapToGrid="0">
      <p:cViewPr varScale="1">
        <p:scale>
          <a:sx n="109" d="100"/>
          <a:sy n="109" d="100"/>
        </p:scale>
        <p:origin x="58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31966A-1D4E-4FB3-BB4D-9FAFEEC47B2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BED15AB-452A-4A6D-BA8B-920FED92C655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/>
            <a:t>Introduction</a:t>
          </a:r>
        </a:p>
      </dgm:t>
    </dgm:pt>
    <dgm:pt modelId="{A42F0EBB-95B4-444D-B3F2-4162CB3776C2}" type="parTrans" cxnId="{EBB641E9-BDAF-4D6E-8F03-710ED86E80A9}">
      <dgm:prSet/>
      <dgm:spPr/>
      <dgm:t>
        <a:bodyPr/>
        <a:lstStyle/>
        <a:p>
          <a:endParaRPr lang="en-US"/>
        </a:p>
      </dgm:t>
    </dgm:pt>
    <dgm:pt modelId="{8B7072DF-2ED9-4972-A216-2C4AA49EBAB1}" type="sibTrans" cxnId="{EBB641E9-BDAF-4D6E-8F03-710ED86E80A9}">
      <dgm:prSet/>
      <dgm:spPr/>
      <dgm:t>
        <a:bodyPr/>
        <a:lstStyle/>
        <a:p>
          <a:endParaRPr lang="en-US"/>
        </a:p>
      </dgm:t>
    </dgm:pt>
    <dgm:pt modelId="{E7E802B0-D1D7-439F-8A96-2284CDCA1125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Methods</a:t>
          </a:r>
        </a:p>
      </dgm:t>
    </dgm:pt>
    <dgm:pt modelId="{C6D293AA-80CB-4320-B237-406D17E2899B}" type="parTrans" cxnId="{7F55B6DA-6B7B-41BE-BDD9-0BA1BCC0B6D2}">
      <dgm:prSet/>
      <dgm:spPr/>
      <dgm:t>
        <a:bodyPr/>
        <a:lstStyle/>
        <a:p>
          <a:endParaRPr lang="en-US"/>
        </a:p>
      </dgm:t>
    </dgm:pt>
    <dgm:pt modelId="{A212D8F8-2A48-44AF-9708-D8C67035E0C0}" type="sibTrans" cxnId="{7F55B6DA-6B7B-41BE-BDD9-0BA1BCC0B6D2}">
      <dgm:prSet/>
      <dgm:spPr/>
      <dgm:t>
        <a:bodyPr/>
        <a:lstStyle/>
        <a:p>
          <a:endParaRPr lang="en-US"/>
        </a:p>
      </dgm:t>
    </dgm:pt>
    <dgm:pt modelId="{E27B2F99-AD94-4957-BAC3-15F793292328}">
      <dgm:prSet phldrT="[Text]"/>
      <dgm:spPr>
        <a:solidFill>
          <a:srgbClr val="FF0000"/>
        </a:solidFill>
      </dgm:spPr>
      <dgm:t>
        <a:bodyPr/>
        <a:lstStyle/>
        <a:p>
          <a:r>
            <a:rPr lang="en-US" b="1" dirty="0"/>
            <a:t>Results: </a:t>
          </a:r>
          <a:r>
            <a:rPr lang="en-US" dirty="0"/>
            <a:t>Carbon and Nitrogen</a:t>
          </a:r>
        </a:p>
      </dgm:t>
    </dgm:pt>
    <dgm:pt modelId="{CB4A8581-AC08-4AAA-A8B0-351AE95C2819}" type="parTrans" cxnId="{1387D36D-F27F-43D2-9717-4F9ED5DAC19B}">
      <dgm:prSet/>
      <dgm:spPr/>
      <dgm:t>
        <a:bodyPr/>
        <a:lstStyle/>
        <a:p>
          <a:endParaRPr lang="en-US"/>
        </a:p>
      </dgm:t>
    </dgm:pt>
    <dgm:pt modelId="{7F9BB5BC-C875-4479-B79E-007BF6AA50AA}" type="sibTrans" cxnId="{1387D36D-F27F-43D2-9717-4F9ED5DAC19B}">
      <dgm:prSet/>
      <dgm:spPr/>
      <dgm:t>
        <a:bodyPr/>
        <a:lstStyle/>
        <a:p>
          <a:endParaRPr lang="en-US"/>
        </a:p>
      </dgm:t>
    </dgm:pt>
    <dgm:pt modelId="{5567839D-E467-48F4-96BE-DF796E744F28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Conclusions</a:t>
          </a:r>
        </a:p>
      </dgm:t>
    </dgm:pt>
    <dgm:pt modelId="{90BDF8CA-01A8-45F2-819E-B49D66C3965E}" type="parTrans" cxnId="{8BABAEA1-C6EA-479F-94E2-571BFF604092}">
      <dgm:prSet/>
      <dgm:spPr/>
      <dgm:t>
        <a:bodyPr/>
        <a:lstStyle/>
        <a:p>
          <a:endParaRPr lang="en-US"/>
        </a:p>
      </dgm:t>
    </dgm:pt>
    <dgm:pt modelId="{D0DB7549-8244-49E7-9062-80EAA21BDAD4}" type="sibTrans" cxnId="{8BABAEA1-C6EA-479F-94E2-571BFF604092}">
      <dgm:prSet/>
      <dgm:spPr/>
      <dgm:t>
        <a:bodyPr/>
        <a:lstStyle/>
        <a:p>
          <a:endParaRPr lang="en-US"/>
        </a:p>
      </dgm:t>
    </dgm:pt>
    <dgm:pt modelId="{C4FA7F9A-218C-4538-84A5-2361B4B14A87}">
      <dgm:prSet phldrT="[Text]"/>
      <dgm:spPr>
        <a:solidFill>
          <a:srgbClr val="FF0000"/>
        </a:solidFill>
      </dgm:spPr>
      <dgm:t>
        <a:bodyPr/>
        <a:lstStyle/>
        <a:p>
          <a:r>
            <a:rPr lang="en-US" b="1" dirty="0"/>
            <a:t>Results: </a:t>
          </a:r>
          <a:r>
            <a:rPr lang="en-US" dirty="0"/>
            <a:t>Aluminum</a:t>
          </a:r>
        </a:p>
      </dgm:t>
    </dgm:pt>
    <dgm:pt modelId="{7A936F95-9A74-4FE1-AF1C-1433F5A9CAFE}" type="parTrans" cxnId="{4624EFAB-2F5D-48DE-B906-2950B1AE43FE}">
      <dgm:prSet/>
      <dgm:spPr/>
      <dgm:t>
        <a:bodyPr/>
        <a:lstStyle/>
        <a:p>
          <a:endParaRPr lang="en-US"/>
        </a:p>
      </dgm:t>
    </dgm:pt>
    <dgm:pt modelId="{D09E1B94-4122-4027-960E-89158640F1AD}" type="sibTrans" cxnId="{4624EFAB-2F5D-48DE-B906-2950B1AE43FE}">
      <dgm:prSet/>
      <dgm:spPr/>
      <dgm:t>
        <a:bodyPr/>
        <a:lstStyle/>
        <a:p>
          <a:endParaRPr lang="en-US"/>
        </a:p>
      </dgm:t>
    </dgm:pt>
    <dgm:pt modelId="{E0E3A132-8448-483A-B532-938274443CC5}">
      <dgm:prSet phldrT="[Text]"/>
      <dgm:spPr>
        <a:solidFill>
          <a:srgbClr val="FF0000"/>
        </a:solidFill>
      </dgm:spPr>
      <dgm:t>
        <a:bodyPr/>
        <a:lstStyle/>
        <a:p>
          <a:r>
            <a:rPr lang="en-US" b="1" dirty="0"/>
            <a:t>Results: </a:t>
          </a:r>
          <a:r>
            <a:rPr lang="en-US" dirty="0"/>
            <a:t>Temperature &amp; Density History</a:t>
          </a:r>
        </a:p>
      </dgm:t>
    </dgm:pt>
    <dgm:pt modelId="{B4F1185A-997F-4DC2-BB0E-D6ACCC7E36C7}" type="parTrans" cxnId="{2E66203E-1966-42B1-9A3E-E06EF6A1B3F7}">
      <dgm:prSet/>
      <dgm:spPr/>
      <dgm:t>
        <a:bodyPr/>
        <a:lstStyle/>
        <a:p>
          <a:endParaRPr lang="en-US"/>
        </a:p>
      </dgm:t>
    </dgm:pt>
    <dgm:pt modelId="{080588E6-C76E-4B01-B99F-DDBA00A901FC}" type="sibTrans" cxnId="{2E66203E-1966-42B1-9A3E-E06EF6A1B3F7}">
      <dgm:prSet/>
      <dgm:spPr/>
      <dgm:t>
        <a:bodyPr/>
        <a:lstStyle/>
        <a:p>
          <a:endParaRPr lang="en-US"/>
        </a:p>
      </dgm:t>
    </dgm:pt>
    <dgm:pt modelId="{EE972885-C789-4D4C-87D8-8D55AAB3E2A9}" type="pres">
      <dgm:prSet presAssocID="{E131966A-1D4E-4FB3-BB4D-9FAFEEC47B27}" presName="Name0" presStyleCnt="0">
        <dgm:presLayoutVars>
          <dgm:dir/>
          <dgm:animLvl val="lvl"/>
          <dgm:resizeHandles val="exact"/>
        </dgm:presLayoutVars>
      </dgm:prSet>
      <dgm:spPr/>
    </dgm:pt>
    <dgm:pt modelId="{D297E336-A817-497E-B963-86DD63AA14D6}" type="pres">
      <dgm:prSet presAssocID="{2BED15AB-452A-4A6D-BA8B-920FED92C655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F654B506-6474-4210-81BB-E8C881C0B7D8}" type="pres">
      <dgm:prSet presAssocID="{8B7072DF-2ED9-4972-A216-2C4AA49EBAB1}" presName="parTxOnlySpace" presStyleCnt="0"/>
      <dgm:spPr/>
    </dgm:pt>
    <dgm:pt modelId="{6CF2F0AE-5882-4065-A7E4-462577CC97B6}" type="pres">
      <dgm:prSet presAssocID="{E7E802B0-D1D7-439F-8A96-2284CDCA1125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833405D4-8401-4F3A-AF30-E71F6285636B}" type="pres">
      <dgm:prSet presAssocID="{A212D8F8-2A48-44AF-9708-D8C67035E0C0}" presName="parTxOnlySpace" presStyleCnt="0"/>
      <dgm:spPr/>
    </dgm:pt>
    <dgm:pt modelId="{8DAB8705-0263-495E-BBA2-5E8AFEFF5E7F}" type="pres">
      <dgm:prSet presAssocID="{E27B2F99-AD94-4957-BAC3-15F793292328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4F9CF232-E315-47EA-ABE7-DECC4419D6F1}" type="pres">
      <dgm:prSet presAssocID="{7F9BB5BC-C875-4479-B79E-007BF6AA50AA}" presName="parTxOnlySpace" presStyleCnt="0"/>
      <dgm:spPr/>
    </dgm:pt>
    <dgm:pt modelId="{C96961E4-2288-4004-8AE2-DBB1A4DEC8C8}" type="pres">
      <dgm:prSet presAssocID="{C4FA7F9A-218C-4538-84A5-2361B4B14A87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C33F61A3-25BB-4BDB-B716-B5F8C2B76B9C}" type="pres">
      <dgm:prSet presAssocID="{D09E1B94-4122-4027-960E-89158640F1AD}" presName="parTxOnlySpace" presStyleCnt="0"/>
      <dgm:spPr/>
    </dgm:pt>
    <dgm:pt modelId="{2C8775C4-47AB-4BD5-982B-422122B898CE}" type="pres">
      <dgm:prSet presAssocID="{E0E3A132-8448-483A-B532-938274443CC5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93F590A7-A46C-472C-9D0F-2D08AF103BF6}" type="pres">
      <dgm:prSet presAssocID="{080588E6-C76E-4B01-B99F-DDBA00A901FC}" presName="parTxOnlySpace" presStyleCnt="0"/>
      <dgm:spPr/>
    </dgm:pt>
    <dgm:pt modelId="{072A62DD-899C-432B-96D7-B12CAB8D30DF}" type="pres">
      <dgm:prSet presAssocID="{5567839D-E467-48F4-96BE-DF796E744F28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E89F7520-E2C5-4C9C-8EAB-3733BC3DC445}" type="presOf" srcId="{2BED15AB-452A-4A6D-BA8B-920FED92C655}" destId="{D297E336-A817-497E-B963-86DD63AA14D6}" srcOrd="0" destOrd="0" presId="urn:microsoft.com/office/officeart/2005/8/layout/chevron1"/>
    <dgm:cxn modelId="{2E66203E-1966-42B1-9A3E-E06EF6A1B3F7}" srcId="{E131966A-1D4E-4FB3-BB4D-9FAFEEC47B27}" destId="{E0E3A132-8448-483A-B532-938274443CC5}" srcOrd="4" destOrd="0" parTransId="{B4F1185A-997F-4DC2-BB0E-D6ACCC7E36C7}" sibTransId="{080588E6-C76E-4B01-B99F-DDBA00A901FC}"/>
    <dgm:cxn modelId="{49340A42-0CC6-4422-89BC-682B719B131F}" type="presOf" srcId="{E27B2F99-AD94-4957-BAC3-15F793292328}" destId="{8DAB8705-0263-495E-BBA2-5E8AFEFF5E7F}" srcOrd="0" destOrd="0" presId="urn:microsoft.com/office/officeart/2005/8/layout/chevron1"/>
    <dgm:cxn modelId="{1387D36D-F27F-43D2-9717-4F9ED5DAC19B}" srcId="{E131966A-1D4E-4FB3-BB4D-9FAFEEC47B27}" destId="{E27B2F99-AD94-4957-BAC3-15F793292328}" srcOrd="2" destOrd="0" parTransId="{CB4A8581-AC08-4AAA-A8B0-351AE95C2819}" sibTransId="{7F9BB5BC-C875-4479-B79E-007BF6AA50AA}"/>
    <dgm:cxn modelId="{623FC376-4583-4D16-9899-2B6271554FEA}" type="presOf" srcId="{E7E802B0-D1D7-439F-8A96-2284CDCA1125}" destId="{6CF2F0AE-5882-4065-A7E4-462577CC97B6}" srcOrd="0" destOrd="0" presId="urn:microsoft.com/office/officeart/2005/8/layout/chevron1"/>
    <dgm:cxn modelId="{8BABAEA1-C6EA-479F-94E2-571BFF604092}" srcId="{E131966A-1D4E-4FB3-BB4D-9FAFEEC47B27}" destId="{5567839D-E467-48F4-96BE-DF796E744F28}" srcOrd="5" destOrd="0" parTransId="{90BDF8CA-01A8-45F2-819E-B49D66C3965E}" sibTransId="{D0DB7549-8244-49E7-9062-80EAA21BDAD4}"/>
    <dgm:cxn modelId="{9F114DA6-81DF-4D02-B35E-3BBC34F92F92}" type="presOf" srcId="{E131966A-1D4E-4FB3-BB4D-9FAFEEC47B27}" destId="{EE972885-C789-4D4C-87D8-8D55AAB3E2A9}" srcOrd="0" destOrd="0" presId="urn:microsoft.com/office/officeart/2005/8/layout/chevron1"/>
    <dgm:cxn modelId="{4624EFAB-2F5D-48DE-B906-2950B1AE43FE}" srcId="{E131966A-1D4E-4FB3-BB4D-9FAFEEC47B27}" destId="{C4FA7F9A-218C-4538-84A5-2361B4B14A87}" srcOrd="3" destOrd="0" parTransId="{7A936F95-9A74-4FE1-AF1C-1433F5A9CAFE}" sibTransId="{D09E1B94-4122-4027-960E-89158640F1AD}"/>
    <dgm:cxn modelId="{EDA6D1B2-BA72-4B55-A19A-DDCC6A2B40BF}" type="presOf" srcId="{C4FA7F9A-218C-4538-84A5-2361B4B14A87}" destId="{C96961E4-2288-4004-8AE2-DBB1A4DEC8C8}" srcOrd="0" destOrd="0" presId="urn:microsoft.com/office/officeart/2005/8/layout/chevron1"/>
    <dgm:cxn modelId="{8A396EDA-587F-474B-9F99-01816E4E0A24}" type="presOf" srcId="{E0E3A132-8448-483A-B532-938274443CC5}" destId="{2C8775C4-47AB-4BD5-982B-422122B898CE}" srcOrd="0" destOrd="0" presId="urn:microsoft.com/office/officeart/2005/8/layout/chevron1"/>
    <dgm:cxn modelId="{7F55B6DA-6B7B-41BE-BDD9-0BA1BCC0B6D2}" srcId="{E131966A-1D4E-4FB3-BB4D-9FAFEEC47B27}" destId="{E7E802B0-D1D7-439F-8A96-2284CDCA1125}" srcOrd="1" destOrd="0" parTransId="{C6D293AA-80CB-4320-B237-406D17E2899B}" sibTransId="{A212D8F8-2A48-44AF-9708-D8C67035E0C0}"/>
    <dgm:cxn modelId="{EBB641E9-BDAF-4D6E-8F03-710ED86E80A9}" srcId="{E131966A-1D4E-4FB3-BB4D-9FAFEEC47B27}" destId="{2BED15AB-452A-4A6D-BA8B-920FED92C655}" srcOrd="0" destOrd="0" parTransId="{A42F0EBB-95B4-444D-B3F2-4162CB3776C2}" sibTransId="{8B7072DF-2ED9-4972-A216-2C4AA49EBAB1}"/>
    <dgm:cxn modelId="{9BB9FAFC-C0AA-442F-9C26-C18D0DC58C95}" type="presOf" srcId="{5567839D-E467-48F4-96BE-DF796E744F28}" destId="{072A62DD-899C-432B-96D7-B12CAB8D30DF}" srcOrd="0" destOrd="0" presId="urn:microsoft.com/office/officeart/2005/8/layout/chevron1"/>
    <dgm:cxn modelId="{3CB9B3C4-14E5-46DC-9141-14CDCF8E8DE9}" type="presParOf" srcId="{EE972885-C789-4D4C-87D8-8D55AAB3E2A9}" destId="{D297E336-A817-497E-B963-86DD63AA14D6}" srcOrd="0" destOrd="0" presId="urn:microsoft.com/office/officeart/2005/8/layout/chevron1"/>
    <dgm:cxn modelId="{5F88ABC4-E57A-446E-8B2D-062305E5A21B}" type="presParOf" srcId="{EE972885-C789-4D4C-87D8-8D55AAB3E2A9}" destId="{F654B506-6474-4210-81BB-E8C881C0B7D8}" srcOrd="1" destOrd="0" presId="urn:microsoft.com/office/officeart/2005/8/layout/chevron1"/>
    <dgm:cxn modelId="{391B15B1-8A68-467A-AFC2-CE7E35338585}" type="presParOf" srcId="{EE972885-C789-4D4C-87D8-8D55AAB3E2A9}" destId="{6CF2F0AE-5882-4065-A7E4-462577CC97B6}" srcOrd="2" destOrd="0" presId="urn:microsoft.com/office/officeart/2005/8/layout/chevron1"/>
    <dgm:cxn modelId="{7A34470A-DD2A-4910-BEAE-17719219C936}" type="presParOf" srcId="{EE972885-C789-4D4C-87D8-8D55AAB3E2A9}" destId="{833405D4-8401-4F3A-AF30-E71F6285636B}" srcOrd="3" destOrd="0" presId="urn:microsoft.com/office/officeart/2005/8/layout/chevron1"/>
    <dgm:cxn modelId="{0A3F888A-CABC-4B2E-9F61-C1BC197E838A}" type="presParOf" srcId="{EE972885-C789-4D4C-87D8-8D55AAB3E2A9}" destId="{8DAB8705-0263-495E-BBA2-5E8AFEFF5E7F}" srcOrd="4" destOrd="0" presId="urn:microsoft.com/office/officeart/2005/8/layout/chevron1"/>
    <dgm:cxn modelId="{1039C303-B0BA-4952-9AB8-E7DE67CF93B1}" type="presParOf" srcId="{EE972885-C789-4D4C-87D8-8D55AAB3E2A9}" destId="{4F9CF232-E315-47EA-ABE7-DECC4419D6F1}" srcOrd="5" destOrd="0" presId="urn:microsoft.com/office/officeart/2005/8/layout/chevron1"/>
    <dgm:cxn modelId="{44F6F2E0-A3AB-4E62-A5EA-A35DA4475003}" type="presParOf" srcId="{EE972885-C789-4D4C-87D8-8D55AAB3E2A9}" destId="{C96961E4-2288-4004-8AE2-DBB1A4DEC8C8}" srcOrd="6" destOrd="0" presId="urn:microsoft.com/office/officeart/2005/8/layout/chevron1"/>
    <dgm:cxn modelId="{90490207-47A6-4EC7-B12E-B8884271048E}" type="presParOf" srcId="{EE972885-C789-4D4C-87D8-8D55AAB3E2A9}" destId="{C33F61A3-25BB-4BDB-B716-B5F8C2B76B9C}" srcOrd="7" destOrd="0" presId="urn:microsoft.com/office/officeart/2005/8/layout/chevron1"/>
    <dgm:cxn modelId="{A60F0B63-B918-4602-88FC-3275AE848513}" type="presParOf" srcId="{EE972885-C789-4D4C-87D8-8D55AAB3E2A9}" destId="{2C8775C4-47AB-4BD5-982B-422122B898CE}" srcOrd="8" destOrd="0" presId="urn:microsoft.com/office/officeart/2005/8/layout/chevron1"/>
    <dgm:cxn modelId="{F5EF4DE1-CA2D-47FF-921C-3D5085F0BA4C}" type="presParOf" srcId="{EE972885-C789-4D4C-87D8-8D55AAB3E2A9}" destId="{93F590A7-A46C-472C-9D0F-2D08AF103BF6}" srcOrd="9" destOrd="0" presId="urn:microsoft.com/office/officeart/2005/8/layout/chevron1"/>
    <dgm:cxn modelId="{A51C7CF0-161D-4AE3-84BC-3ED6DE7D4428}" type="presParOf" srcId="{EE972885-C789-4D4C-87D8-8D55AAB3E2A9}" destId="{072A62DD-899C-432B-96D7-B12CAB8D30DF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131966A-1D4E-4FB3-BB4D-9FAFEEC47B2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BED15AB-452A-4A6D-BA8B-920FED92C655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Introduction</a:t>
          </a:r>
        </a:p>
      </dgm:t>
    </dgm:pt>
    <dgm:pt modelId="{A42F0EBB-95B4-444D-B3F2-4162CB3776C2}" type="parTrans" cxnId="{EBB641E9-BDAF-4D6E-8F03-710ED86E80A9}">
      <dgm:prSet/>
      <dgm:spPr/>
      <dgm:t>
        <a:bodyPr/>
        <a:lstStyle/>
        <a:p>
          <a:endParaRPr lang="en-US"/>
        </a:p>
      </dgm:t>
    </dgm:pt>
    <dgm:pt modelId="{8B7072DF-2ED9-4972-A216-2C4AA49EBAB1}" type="sibTrans" cxnId="{EBB641E9-BDAF-4D6E-8F03-710ED86E80A9}">
      <dgm:prSet/>
      <dgm:spPr/>
      <dgm:t>
        <a:bodyPr/>
        <a:lstStyle/>
        <a:p>
          <a:endParaRPr lang="en-US"/>
        </a:p>
      </dgm:t>
    </dgm:pt>
    <dgm:pt modelId="{E7E802B0-D1D7-439F-8A96-2284CDCA1125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Methods</a:t>
          </a:r>
        </a:p>
      </dgm:t>
    </dgm:pt>
    <dgm:pt modelId="{C6D293AA-80CB-4320-B237-406D17E2899B}" type="parTrans" cxnId="{7F55B6DA-6B7B-41BE-BDD9-0BA1BCC0B6D2}">
      <dgm:prSet/>
      <dgm:spPr/>
      <dgm:t>
        <a:bodyPr/>
        <a:lstStyle/>
        <a:p>
          <a:endParaRPr lang="en-US"/>
        </a:p>
      </dgm:t>
    </dgm:pt>
    <dgm:pt modelId="{A212D8F8-2A48-44AF-9708-D8C67035E0C0}" type="sibTrans" cxnId="{7F55B6DA-6B7B-41BE-BDD9-0BA1BCC0B6D2}">
      <dgm:prSet/>
      <dgm:spPr/>
      <dgm:t>
        <a:bodyPr/>
        <a:lstStyle/>
        <a:p>
          <a:endParaRPr lang="en-US"/>
        </a:p>
      </dgm:t>
    </dgm:pt>
    <dgm:pt modelId="{E27B2F99-AD94-4957-BAC3-15F793292328}">
      <dgm:prSet phldrT="[Text]"/>
      <dgm:spPr>
        <a:solidFill>
          <a:srgbClr val="00B050"/>
        </a:solidFill>
      </dgm:spPr>
      <dgm:t>
        <a:bodyPr/>
        <a:lstStyle/>
        <a:p>
          <a:r>
            <a:rPr lang="en-US" b="1" dirty="0"/>
            <a:t>Results: </a:t>
          </a:r>
          <a:r>
            <a:rPr lang="en-US" dirty="0"/>
            <a:t>Carbon and Nitrogen</a:t>
          </a:r>
        </a:p>
      </dgm:t>
    </dgm:pt>
    <dgm:pt modelId="{CB4A8581-AC08-4AAA-A8B0-351AE95C2819}" type="parTrans" cxnId="{1387D36D-F27F-43D2-9717-4F9ED5DAC19B}">
      <dgm:prSet/>
      <dgm:spPr/>
      <dgm:t>
        <a:bodyPr/>
        <a:lstStyle/>
        <a:p>
          <a:endParaRPr lang="en-US"/>
        </a:p>
      </dgm:t>
    </dgm:pt>
    <dgm:pt modelId="{7F9BB5BC-C875-4479-B79E-007BF6AA50AA}" type="sibTrans" cxnId="{1387D36D-F27F-43D2-9717-4F9ED5DAC19B}">
      <dgm:prSet/>
      <dgm:spPr/>
      <dgm:t>
        <a:bodyPr/>
        <a:lstStyle/>
        <a:p>
          <a:endParaRPr lang="en-US"/>
        </a:p>
      </dgm:t>
    </dgm:pt>
    <dgm:pt modelId="{5567839D-E467-48F4-96BE-DF796E744F28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/>
            <a:t>Conclusions</a:t>
          </a:r>
        </a:p>
      </dgm:t>
    </dgm:pt>
    <dgm:pt modelId="{90BDF8CA-01A8-45F2-819E-B49D66C3965E}" type="parTrans" cxnId="{8BABAEA1-C6EA-479F-94E2-571BFF604092}">
      <dgm:prSet/>
      <dgm:spPr/>
      <dgm:t>
        <a:bodyPr/>
        <a:lstStyle/>
        <a:p>
          <a:endParaRPr lang="en-US"/>
        </a:p>
      </dgm:t>
    </dgm:pt>
    <dgm:pt modelId="{D0DB7549-8244-49E7-9062-80EAA21BDAD4}" type="sibTrans" cxnId="{8BABAEA1-C6EA-479F-94E2-571BFF604092}">
      <dgm:prSet/>
      <dgm:spPr/>
      <dgm:t>
        <a:bodyPr/>
        <a:lstStyle/>
        <a:p>
          <a:endParaRPr lang="en-US"/>
        </a:p>
      </dgm:t>
    </dgm:pt>
    <dgm:pt modelId="{C4FA7F9A-218C-4538-84A5-2361B4B14A87}">
      <dgm:prSet phldrT="[Text]"/>
      <dgm:spPr>
        <a:solidFill>
          <a:srgbClr val="00B050"/>
        </a:solidFill>
      </dgm:spPr>
      <dgm:t>
        <a:bodyPr/>
        <a:lstStyle/>
        <a:p>
          <a:r>
            <a:rPr lang="en-US" b="1" dirty="0"/>
            <a:t>Results: </a:t>
          </a:r>
          <a:r>
            <a:rPr lang="en-US" dirty="0"/>
            <a:t>Aluminum</a:t>
          </a:r>
        </a:p>
      </dgm:t>
    </dgm:pt>
    <dgm:pt modelId="{7A936F95-9A74-4FE1-AF1C-1433F5A9CAFE}" type="parTrans" cxnId="{4624EFAB-2F5D-48DE-B906-2950B1AE43FE}">
      <dgm:prSet/>
      <dgm:spPr/>
      <dgm:t>
        <a:bodyPr/>
        <a:lstStyle/>
        <a:p>
          <a:endParaRPr lang="en-US"/>
        </a:p>
      </dgm:t>
    </dgm:pt>
    <dgm:pt modelId="{D09E1B94-4122-4027-960E-89158640F1AD}" type="sibTrans" cxnId="{4624EFAB-2F5D-48DE-B906-2950B1AE43FE}">
      <dgm:prSet/>
      <dgm:spPr/>
      <dgm:t>
        <a:bodyPr/>
        <a:lstStyle/>
        <a:p>
          <a:endParaRPr lang="en-US"/>
        </a:p>
      </dgm:t>
    </dgm:pt>
    <dgm:pt modelId="{E0E3A132-8448-483A-B532-938274443CC5}">
      <dgm:prSet phldrT="[Text]"/>
      <dgm:spPr>
        <a:solidFill>
          <a:srgbClr val="00B050"/>
        </a:solidFill>
      </dgm:spPr>
      <dgm:t>
        <a:bodyPr/>
        <a:lstStyle/>
        <a:p>
          <a:r>
            <a:rPr lang="en-US" b="1" dirty="0"/>
            <a:t>Results: </a:t>
          </a:r>
          <a:r>
            <a:rPr lang="en-US" dirty="0"/>
            <a:t>Temperature &amp; Density History</a:t>
          </a:r>
        </a:p>
      </dgm:t>
    </dgm:pt>
    <dgm:pt modelId="{B4F1185A-997F-4DC2-BB0E-D6ACCC7E36C7}" type="parTrans" cxnId="{2E66203E-1966-42B1-9A3E-E06EF6A1B3F7}">
      <dgm:prSet/>
      <dgm:spPr/>
      <dgm:t>
        <a:bodyPr/>
        <a:lstStyle/>
        <a:p>
          <a:endParaRPr lang="en-US"/>
        </a:p>
      </dgm:t>
    </dgm:pt>
    <dgm:pt modelId="{080588E6-C76E-4B01-B99F-DDBA00A901FC}" type="sibTrans" cxnId="{2E66203E-1966-42B1-9A3E-E06EF6A1B3F7}">
      <dgm:prSet/>
      <dgm:spPr/>
      <dgm:t>
        <a:bodyPr/>
        <a:lstStyle/>
        <a:p>
          <a:endParaRPr lang="en-US"/>
        </a:p>
      </dgm:t>
    </dgm:pt>
    <dgm:pt modelId="{EE972885-C789-4D4C-87D8-8D55AAB3E2A9}" type="pres">
      <dgm:prSet presAssocID="{E131966A-1D4E-4FB3-BB4D-9FAFEEC47B27}" presName="Name0" presStyleCnt="0">
        <dgm:presLayoutVars>
          <dgm:dir/>
          <dgm:animLvl val="lvl"/>
          <dgm:resizeHandles val="exact"/>
        </dgm:presLayoutVars>
      </dgm:prSet>
      <dgm:spPr/>
    </dgm:pt>
    <dgm:pt modelId="{D297E336-A817-497E-B963-86DD63AA14D6}" type="pres">
      <dgm:prSet presAssocID="{2BED15AB-452A-4A6D-BA8B-920FED92C655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F654B506-6474-4210-81BB-E8C881C0B7D8}" type="pres">
      <dgm:prSet presAssocID="{8B7072DF-2ED9-4972-A216-2C4AA49EBAB1}" presName="parTxOnlySpace" presStyleCnt="0"/>
      <dgm:spPr/>
    </dgm:pt>
    <dgm:pt modelId="{6CF2F0AE-5882-4065-A7E4-462577CC97B6}" type="pres">
      <dgm:prSet presAssocID="{E7E802B0-D1D7-439F-8A96-2284CDCA1125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833405D4-8401-4F3A-AF30-E71F6285636B}" type="pres">
      <dgm:prSet presAssocID="{A212D8F8-2A48-44AF-9708-D8C67035E0C0}" presName="parTxOnlySpace" presStyleCnt="0"/>
      <dgm:spPr/>
    </dgm:pt>
    <dgm:pt modelId="{8DAB8705-0263-495E-BBA2-5E8AFEFF5E7F}" type="pres">
      <dgm:prSet presAssocID="{E27B2F99-AD94-4957-BAC3-15F793292328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4F9CF232-E315-47EA-ABE7-DECC4419D6F1}" type="pres">
      <dgm:prSet presAssocID="{7F9BB5BC-C875-4479-B79E-007BF6AA50AA}" presName="parTxOnlySpace" presStyleCnt="0"/>
      <dgm:spPr/>
    </dgm:pt>
    <dgm:pt modelId="{C96961E4-2288-4004-8AE2-DBB1A4DEC8C8}" type="pres">
      <dgm:prSet presAssocID="{C4FA7F9A-218C-4538-84A5-2361B4B14A87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C33F61A3-25BB-4BDB-B716-B5F8C2B76B9C}" type="pres">
      <dgm:prSet presAssocID="{D09E1B94-4122-4027-960E-89158640F1AD}" presName="parTxOnlySpace" presStyleCnt="0"/>
      <dgm:spPr/>
    </dgm:pt>
    <dgm:pt modelId="{2C8775C4-47AB-4BD5-982B-422122B898CE}" type="pres">
      <dgm:prSet presAssocID="{E0E3A132-8448-483A-B532-938274443CC5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93F590A7-A46C-472C-9D0F-2D08AF103BF6}" type="pres">
      <dgm:prSet presAssocID="{080588E6-C76E-4B01-B99F-DDBA00A901FC}" presName="parTxOnlySpace" presStyleCnt="0"/>
      <dgm:spPr/>
    </dgm:pt>
    <dgm:pt modelId="{072A62DD-899C-432B-96D7-B12CAB8D30DF}" type="pres">
      <dgm:prSet presAssocID="{5567839D-E467-48F4-96BE-DF796E744F28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E89F7520-E2C5-4C9C-8EAB-3733BC3DC445}" type="presOf" srcId="{2BED15AB-452A-4A6D-BA8B-920FED92C655}" destId="{D297E336-A817-497E-B963-86DD63AA14D6}" srcOrd="0" destOrd="0" presId="urn:microsoft.com/office/officeart/2005/8/layout/chevron1"/>
    <dgm:cxn modelId="{2E66203E-1966-42B1-9A3E-E06EF6A1B3F7}" srcId="{E131966A-1D4E-4FB3-BB4D-9FAFEEC47B27}" destId="{E0E3A132-8448-483A-B532-938274443CC5}" srcOrd="4" destOrd="0" parTransId="{B4F1185A-997F-4DC2-BB0E-D6ACCC7E36C7}" sibTransId="{080588E6-C76E-4B01-B99F-DDBA00A901FC}"/>
    <dgm:cxn modelId="{49340A42-0CC6-4422-89BC-682B719B131F}" type="presOf" srcId="{E27B2F99-AD94-4957-BAC3-15F793292328}" destId="{8DAB8705-0263-495E-BBA2-5E8AFEFF5E7F}" srcOrd="0" destOrd="0" presId="urn:microsoft.com/office/officeart/2005/8/layout/chevron1"/>
    <dgm:cxn modelId="{1387D36D-F27F-43D2-9717-4F9ED5DAC19B}" srcId="{E131966A-1D4E-4FB3-BB4D-9FAFEEC47B27}" destId="{E27B2F99-AD94-4957-BAC3-15F793292328}" srcOrd="2" destOrd="0" parTransId="{CB4A8581-AC08-4AAA-A8B0-351AE95C2819}" sibTransId="{7F9BB5BC-C875-4479-B79E-007BF6AA50AA}"/>
    <dgm:cxn modelId="{623FC376-4583-4D16-9899-2B6271554FEA}" type="presOf" srcId="{E7E802B0-D1D7-439F-8A96-2284CDCA1125}" destId="{6CF2F0AE-5882-4065-A7E4-462577CC97B6}" srcOrd="0" destOrd="0" presId="urn:microsoft.com/office/officeart/2005/8/layout/chevron1"/>
    <dgm:cxn modelId="{8BABAEA1-C6EA-479F-94E2-571BFF604092}" srcId="{E131966A-1D4E-4FB3-BB4D-9FAFEEC47B27}" destId="{5567839D-E467-48F4-96BE-DF796E744F28}" srcOrd="5" destOrd="0" parTransId="{90BDF8CA-01A8-45F2-819E-B49D66C3965E}" sibTransId="{D0DB7549-8244-49E7-9062-80EAA21BDAD4}"/>
    <dgm:cxn modelId="{9F114DA6-81DF-4D02-B35E-3BBC34F92F92}" type="presOf" srcId="{E131966A-1D4E-4FB3-BB4D-9FAFEEC47B27}" destId="{EE972885-C789-4D4C-87D8-8D55AAB3E2A9}" srcOrd="0" destOrd="0" presId="urn:microsoft.com/office/officeart/2005/8/layout/chevron1"/>
    <dgm:cxn modelId="{4624EFAB-2F5D-48DE-B906-2950B1AE43FE}" srcId="{E131966A-1D4E-4FB3-BB4D-9FAFEEC47B27}" destId="{C4FA7F9A-218C-4538-84A5-2361B4B14A87}" srcOrd="3" destOrd="0" parTransId="{7A936F95-9A74-4FE1-AF1C-1433F5A9CAFE}" sibTransId="{D09E1B94-4122-4027-960E-89158640F1AD}"/>
    <dgm:cxn modelId="{EDA6D1B2-BA72-4B55-A19A-DDCC6A2B40BF}" type="presOf" srcId="{C4FA7F9A-218C-4538-84A5-2361B4B14A87}" destId="{C96961E4-2288-4004-8AE2-DBB1A4DEC8C8}" srcOrd="0" destOrd="0" presId="urn:microsoft.com/office/officeart/2005/8/layout/chevron1"/>
    <dgm:cxn modelId="{8A396EDA-587F-474B-9F99-01816E4E0A24}" type="presOf" srcId="{E0E3A132-8448-483A-B532-938274443CC5}" destId="{2C8775C4-47AB-4BD5-982B-422122B898CE}" srcOrd="0" destOrd="0" presId="urn:microsoft.com/office/officeart/2005/8/layout/chevron1"/>
    <dgm:cxn modelId="{7F55B6DA-6B7B-41BE-BDD9-0BA1BCC0B6D2}" srcId="{E131966A-1D4E-4FB3-BB4D-9FAFEEC47B27}" destId="{E7E802B0-D1D7-439F-8A96-2284CDCA1125}" srcOrd="1" destOrd="0" parTransId="{C6D293AA-80CB-4320-B237-406D17E2899B}" sibTransId="{A212D8F8-2A48-44AF-9708-D8C67035E0C0}"/>
    <dgm:cxn modelId="{EBB641E9-BDAF-4D6E-8F03-710ED86E80A9}" srcId="{E131966A-1D4E-4FB3-BB4D-9FAFEEC47B27}" destId="{2BED15AB-452A-4A6D-BA8B-920FED92C655}" srcOrd="0" destOrd="0" parTransId="{A42F0EBB-95B4-444D-B3F2-4162CB3776C2}" sibTransId="{8B7072DF-2ED9-4972-A216-2C4AA49EBAB1}"/>
    <dgm:cxn modelId="{9BB9FAFC-C0AA-442F-9C26-C18D0DC58C95}" type="presOf" srcId="{5567839D-E467-48F4-96BE-DF796E744F28}" destId="{072A62DD-899C-432B-96D7-B12CAB8D30DF}" srcOrd="0" destOrd="0" presId="urn:microsoft.com/office/officeart/2005/8/layout/chevron1"/>
    <dgm:cxn modelId="{3CB9B3C4-14E5-46DC-9141-14CDCF8E8DE9}" type="presParOf" srcId="{EE972885-C789-4D4C-87D8-8D55AAB3E2A9}" destId="{D297E336-A817-497E-B963-86DD63AA14D6}" srcOrd="0" destOrd="0" presId="urn:microsoft.com/office/officeart/2005/8/layout/chevron1"/>
    <dgm:cxn modelId="{5F88ABC4-E57A-446E-8B2D-062305E5A21B}" type="presParOf" srcId="{EE972885-C789-4D4C-87D8-8D55AAB3E2A9}" destId="{F654B506-6474-4210-81BB-E8C881C0B7D8}" srcOrd="1" destOrd="0" presId="urn:microsoft.com/office/officeart/2005/8/layout/chevron1"/>
    <dgm:cxn modelId="{391B15B1-8A68-467A-AFC2-CE7E35338585}" type="presParOf" srcId="{EE972885-C789-4D4C-87D8-8D55AAB3E2A9}" destId="{6CF2F0AE-5882-4065-A7E4-462577CC97B6}" srcOrd="2" destOrd="0" presId="urn:microsoft.com/office/officeart/2005/8/layout/chevron1"/>
    <dgm:cxn modelId="{7A34470A-DD2A-4910-BEAE-17719219C936}" type="presParOf" srcId="{EE972885-C789-4D4C-87D8-8D55AAB3E2A9}" destId="{833405D4-8401-4F3A-AF30-E71F6285636B}" srcOrd="3" destOrd="0" presId="urn:microsoft.com/office/officeart/2005/8/layout/chevron1"/>
    <dgm:cxn modelId="{0A3F888A-CABC-4B2E-9F61-C1BC197E838A}" type="presParOf" srcId="{EE972885-C789-4D4C-87D8-8D55AAB3E2A9}" destId="{8DAB8705-0263-495E-BBA2-5E8AFEFF5E7F}" srcOrd="4" destOrd="0" presId="urn:microsoft.com/office/officeart/2005/8/layout/chevron1"/>
    <dgm:cxn modelId="{1039C303-B0BA-4952-9AB8-E7DE67CF93B1}" type="presParOf" srcId="{EE972885-C789-4D4C-87D8-8D55AAB3E2A9}" destId="{4F9CF232-E315-47EA-ABE7-DECC4419D6F1}" srcOrd="5" destOrd="0" presId="urn:microsoft.com/office/officeart/2005/8/layout/chevron1"/>
    <dgm:cxn modelId="{44F6F2E0-A3AB-4E62-A5EA-A35DA4475003}" type="presParOf" srcId="{EE972885-C789-4D4C-87D8-8D55AAB3E2A9}" destId="{C96961E4-2288-4004-8AE2-DBB1A4DEC8C8}" srcOrd="6" destOrd="0" presId="urn:microsoft.com/office/officeart/2005/8/layout/chevron1"/>
    <dgm:cxn modelId="{90490207-47A6-4EC7-B12E-B8884271048E}" type="presParOf" srcId="{EE972885-C789-4D4C-87D8-8D55AAB3E2A9}" destId="{C33F61A3-25BB-4BDB-B716-B5F8C2B76B9C}" srcOrd="7" destOrd="0" presId="urn:microsoft.com/office/officeart/2005/8/layout/chevron1"/>
    <dgm:cxn modelId="{A60F0B63-B918-4602-88FC-3275AE848513}" type="presParOf" srcId="{EE972885-C789-4D4C-87D8-8D55AAB3E2A9}" destId="{2C8775C4-47AB-4BD5-982B-422122B898CE}" srcOrd="8" destOrd="0" presId="urn:microsoft.com/office/officeart/2005/8/layout/chevron1"/>
    <dgm:cxn modelId="{F5EF4DE1-CA2D-47FF-921C-3D5085F0BA4C}" type="presParOf" srcId="{EE972885-C789-4D4C-87D8-8D55AAB3E2A9}" destId="{93F590A7-A46C-472C-9D0F-2D08AF103BF6}" srcOrd="9" destOrd="0" presId="urn:microsoft.com/office/officeart/2005/8/layout/chevron1"/>
    <dgm:cxn modelId="{A51C7CF0-161D-4AE3-84BC-3ED6DE7D4428}" type="presParOf" srcId="{EE972885-C789-4D4C-87D8-8D55AAB3E2A9}" destId="{072A62DD-899C-432B-96D7-B12CAB8D30DF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31966A-1D4E-4FB3-BB4D-9FAFEEC47B2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BED15AB-452A-4A6D-BA8B-920FED92C655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Introduction</a:t>
          </a:r>
        </a:p>
      </dgm:t>
    </dgm:pt>
    <dgm:pt modelId="{A42F0EBB-95B4-444D-B3F2-4162CB3776C2}" type="parTrans" cxnId="{EBB641E9-BDAF-4D6E-8F03-710ED86E80A9}">
      <dgm:prSet/>
      <dgm:spPr/>
      <dgm:t>
        <a:bodyPr/>
        <a:lstStyle/>
        <a:p>
          <a:endParaRPr lang="en-US"/>
        </a:p>
      </dgm:t>
    </dgm:pt>
    <dgm:pt modelId="{8B7072DF-2ED9-4972-A216-2C4AA49EBAB1}" type="sibTrans" cxnId="{EBB641E9-BDAF-4D6E-8F03-710ED86E80A9}">
      <dgm:prSet/>
      <dgm:spPr/>
      <dgm:t>
        <a:bodyPr/>
        <a:lstStyle/>
        <a:p>
          <a:endParaRPr lang="en-US"/>
        </a:p>
      </dgm:t>
    </dgm:pt>
    <dgm:pt modelId="{E7E802B0-D1D7-439F-8A96-2284CDCA1125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/>
            <a:t>Methods</a:t>
          </a:r>
        </a:p>
      </dgm:t>
    </dgm:pt>
    <dgm:pt modelId="{C6D293AA-80CB-4320-B237-406D17E2899B}" type="parTrans" cxnId="{7F55B6DA-6B7B-41BE-BDD9-0BA1BCC0B6D2}">
      <dgm:prSet/>
      <dgm:spPr/>
      <dgm:t>
        <a:bodyPr/>
        <a:lstStyle/>
        <a:p>
          <a:endParaRPr lang="en-US"/>
        </a:p>
      </dgm:t>
    </dgm:pt>
    <dgm:pt modelId="{A212D8F8-2A48-44AF-9708-D8C67035E0C0}" type="sibTrans" cxnId="{7F55B6DA-6B7B-41BE-BDD9-0BA1BCC0B6D2}">
      <dgm:prSet/>
      <dgm:spPr/>
      <dgm:t>
        <a:bodyPr/>
        <a:lstStyle/>
        <a:p>
          <a:endParaRPr lang="en-US"/>
        </a:p>
      </dgm:t>
    </dgm:pt>
    <dgm:pt modelId="{E27B2F99-AD94-4957-BAC3-15F793292328}">
      <dgm:prSet phldrT="[Text]"/>
      <dgm:spPr>
        <a:solidFill>
          <a:srgbClr val="FF0000"/>
        </a:solidFill>
      </dgm:spPr>
      <dgm:t>
        <a:bodyPr/>
        <a:lstStyle/>
        <a:p>
          <a:r>
            <a:rPr lang="en-US" b="1" dirty="0"/>
            <a:t>Results: </a:t>
          </a:r>
          <a:r>
            <a:rPr lang="en-US" dirty="0"/>
            <a:t>Carbon and Nitrogen</a:t>
          </a:r>
        </a:p>
      </dgm:t>
    </dgm:pt>
    <dgm:pt modelId="{CB4A8581-AC08-4AAA-A8B0-351AE95C2819}" type="parTrans" cxnId="{1387D36D-F27F-43D2-9717-4F9ED5DAC19B}">
      <dgm:prSet/>
      <dgm:spPr/>
      <dgm:t>
        <a:bodyPr/>
        <a:lstStyle/>
        <a:p>
          <a:endParaRPr lang="en-US"/>
        </a:p>
      </dgm:t>
    </dgm:pt>
    <dgm:pt modelId="{7F9BB5BC-C875-4479-B79E-007BF6AA50AA}" type="sibTrans" cxnId="{1387D36D-F27F-43D2-9717-4F9ED5DAC19B}">
      <dgm:prSet/>
      <dgm:spPr/>
      <dgm:t>
        <a:bodyPr/>
        <a:lstStyle/>
        <a:p>
          <a:endParaRPr lang="en-US"/>
        </a:p>
      </dgm:t>
    </dgm:pt>
    <dgm:pt modelId="{5567839D-E467-48F4-96BE-DF796E744F28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Conclusions</a:t>
          </a:r>
        </a:p>
      </dgm:t>
    </dgm:pt>
    <dgm:pt modelId="{90BDF8CA-01A8-45F2-819E-B49D66C3965E}" type="parTrans" cxnId="{8BABAEA1-C6EA-479F-94E2-571BFF604092}">
      <dgm:prSet/>
      <dgm:spPr/>
      <dgm:t>
        <a:bodyPr/>
        <a:lstStyle/>
        <a:p>
          <a:endParaRPr lang="en-US"/>
        </a:p>
      </dgm:t>
    </dgm:pt>
    <dgm:pt modelId="{D0DB7549-8244-49E7-9062-80EAA21BDAD4}" type="sibTrans" cxnId="{8BABAEA1-C6EA-479F-94E2-571BFF604092}">
      <dgm:prSet/>
      <dgm:spPr/>
      <dgm:t>
        <a:bodyPr/>
        <a:lstStyle/>
        <a:p>
          <a:endParaRPr lang="en-US"/>
        </a:p>
      </dgm:t>
    </dgm:pt>
    <dgm:pt modelId="{C4FA7F9A-218C-4538-84A5-2361B4B14A87}">
      <dgm:prSet phldrT="[Text]"/>
      <dgm:spPr>
        <a:solidFill>
          <a:srgbClr val="FF0000"/>
        </a:solidFill>
      </dgm:spPr>
      <dgm:t>
        <a:bodyPr/>
        <a:lstStyle/>
        <a:p>
          <a:r>
            <a:rPr lang="en-US" b="1" dirty="0"/>
            <a:t>Results: </a:t>
          </a:r>
          <a:r>
            <a:rPr lang="en-US" dirty="0"/>
            <a:t>Aluminum</a:t>
          </a:r>
        </a:p>
      </dgm:t>
    </dgm:pt>
    <dgm:pt modelId="{7A936F95-9A74-4FE1-AF1C-1433F5A9CAFE}" type="parTrans" cxnId="{4624EFAB-2F5D-48DE-B906-2950B1AE43FE}">
      <dgm:prSet/>
      <dgm:spPr/>
      <dgm:t>
        <a:bodyPr/>
        <a:lstStyle/>
        <a:p>
          <a:endParaRPr lang="en-US"/>
        </a:p>
      </dgm:t>
    </dgm:pt>
    <dgm:pt modelId="{D09E1B94-4122-4027-960E-89158640F1AD}" type="sibTrans" cxnId="{4624EFAB-2F5D-48DE-B906-2950B1AE43FE}">
      <dgm:prSet/>
      <dgm:spPr/>
      <dgm:t>
        <a:bodyPr/>
        <a:lstStyle/>
        <a:p>
          <a:endParaRPr lang="en-US"/>
        </a:p>
      </dgm:t>
    </dgm:pt>
    <dgm:pt modelId="{E0E3A132-8448-483A-B532-938274443CC5}">
      <dgm:prSet phldrT="[Text]"/>
      <dgm:spPr>
        <a:solidFill>
          <a:srgbClr val="FF0000"/>
        </a:solidFill>
      </dgm:spPr>
      <dgm:t>
        <a:bodyPr/>
        <a:lstStyle/>
        <a:p>
          <a:r>
            <a:rPr lang="en-US" b="1" dirty="0"/>
            <a:t>Results: </a:t>
          </a:r>
          <a:r>
            <a:rPr lang="en-US" dirty="0"/>
            <a:t>Temperature &amp; Density History</a:t>
          </a:r>
        </a:p>
      </dgm:t>
    </dgm:pt>
    <dgm:pt modelId="{B4F1185A-997F-4DC2-BB0E-D6ACCC7E36C7}" type="parTrans" cxnId="{2E66203E-1966-42B1-9A3E-E06EF6A1B3F7}">
      <dgm:prSet/>
      <dgm:spPr/>
      <dgm:t>
        <a:bodyPr/>
        <a:lstStyle/>
        <a:p>
          <a:endParaRPr lang="en-US"/>
        </a:p>
      </dgm:t>
    </dgm:pt>
    <dgm:pt modelId="{080588E6-C76E-4B01-B99F-DDBA00A901FC}" type="sibTrans" cxnId="{2E66203E-1966-42B1-9A3E-E06EF6A1B3F7}">
      <dgm:prSet/>
      <dgm:spPr/>
      <dgm:t>
        <a:bodyPr/>
        <a:lstStyle/>
        <a:p>
          <a:endParaRPr lang="en-US"/>
        </a:p>
      </dgm:t>
    </dgm:pt>
    <dgm:pt modelId="{EE972885-C789-4D4C-87D8-8D55AAB3E2A9}" type="pres">
      <dgm:prSet presAssocID="{E131966A-1D4E-4FB3-BB4D-9FAFEEC47B27}" presName="Name0" presStyleCnt="0">
        <dgm:presLayoutVars>
          <dgm:dir/>
          <dgm:animLvl val="lvl"/>
          <dgm:resizeHandles val="exact"/>
        </dgm:presLayoutVars>
      </dgm:prSet>
      <dgm:spPr/>
    </dgm:pt>
    <dgm:pt modelId="{D297E336-A817-497E-B963-86DD63AA14D6}" type="pres">
      <dgm:prSet presAssocID="{2BED15AB-452A-4A6D-BA8B-920FED92C655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F654B506-6474-4210-81BB-E8C881C0B7D8}" type="pres">
      <dgm:prSet presAssocID="{8B7072DF-2ED9-4972-A216-2C4AA49EBAB1}" presName="parTxOnlySpace" presStyleCnt="0"/>
      <dgm:spPr/>
    </dgm:pt>
    <dgm:pt modelId="{6CF2F0AE-5882-4065-A7E4-462577CC97B6}" type="pres">
      <dgm:prSet presAssocID="{E7E802B0-D1D7-439F-8A96-2284CDCA1125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833405D4-8401-4F3A-AF30-E71F6285636B}" type="pres">
      <dgm:prSet presAssocID="{A212D8F8-2A48-44AF-9708-D8C67035E0C0}" presName="parTxOnlySpace" presStyleCnt="0"/>
      <dgm:spPr/>
    </dgm:pt>
    <dgm:pt modelId="{8DAB8705-0263-495E-BBA2-5E8AFEFF5E7F}" type="pres">
      <dgm:prSet presAssocID="{E27B2F99-AD94-4957-BAC3-15F793292328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4F9CF232-E315-47EA-ABE7-DECC4419D6F1}" type="pres">
      <dgm:prSet presAssocID="{7F9BB5BC-C875-4479-B79E-007BF6AA50AA}" presName="parTxOnlySpace" presStyleCnt="0"/>
      <dgm:spPr/>
    </dgm:pt>
    <dgm:pt modelId="{C96961E4-2288-4004-8AE2-DBB1A4DEC8C8}" type="pres">
      <dgm:prSet presAssocID="{C4FA7F9A-218C-4538-84A5-2361B4B14A87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C33F61A3-25BB-4BDB-B716-B5F8C2B76B9C}" type="pres">
      <dgm:prSet presAssocID="{D09E1B94-4122-4027-960E-89158640F1AD}" presName="parTxOnlySpace" presStyleCnt="0"/>
      <dgm:spPr/>
    </dgm:pt>
    <dgm:pt modelId="{2C8775C4-47AB-4BD5-982B-422122B898CE}" type="pres">
      <dgm:prSet presAssocID="{E0E3A132-8448-483A-B532-938274443CC5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93F590A7-A46C-472C-9D0F-2D08AF103BF6}" type="pres">
      <dgm:prSet presAssocID="{080588E6-C76E-4B01-B99F-DDBA00A901FC}" presName="parTxOnlySpace" presStyleCnt="0"/>
      <dgm:spPr/>
    </dgm:pt>
    <dgm:pt modelId="{072A62DD-899C-432B-96D7-B12CAB8D30DF}" type="pres">
      <dgm:prSet presAssocID="{5567839D-E467-48F4-96BE-DF796E744F28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E89F7520-E2C5-4C9C-8EAB-3733BC3DC445}" type="presOf" srcId="{2BED15AB-452A-4A6D-BA8B-920FED92C655}" destId="{D297E336-A817-497E-B963-86DD63AA14D6}" srcOrd="0" destOrd="0" presId="urn:microsoft.com/office/officeart/2005/8/layout/chevron1"/>
    <dgm:cxn modelId="{2E66203E-1966-42B1-9A3E-E06EF6A1B3F7}" srcId="{E131966A-1D4E-4FB3-BB4D-9FAFEEC47B27}" destId="{E0E3A132-8448-483A-B532-938274443CC5}" srcOrd="4" destOrd="0" parTransId="{B4F1185A-997F-4DC2-BB0E-D6ACCC7E36C7}" sibTransId="{080588E6-C76E-4B01-B99F-DDBA00A901FC}"/>
    <dgm:cxn modelId="{49340A42-0CC6-4422-89BC-682B719B131F}" type="presOf" srcId="{E27B2F99-AD94-4957-BAC3-15F793292328}" destId="{8DAB8705-0263-495E-BBA2-5E8AFEFF5E7F}" srcOrd="0" destOrd="0" presId="urn:microsoft.com/office/officeart/2005/8/layout/chevron1"/>
    <dgm:cxn modelId="{1387D36D-F27F-43D2-9717-4F9ED5DAC19B}" srcId="{E131966A-1D4E-4FB3-BB4D-9FAFEEC47B27}" destId="{E27B2F99-AD94-4957-BAC3-15F793292328}" srcOrd="2" destOrd="0" parTransId="{CB4A8581-AC08-4AAA-A8B0-351AE95C2819}" sibTransId="{7F9BB5BC-C875-4479-B79E-007BF6AA50AA}"/>
    <dgm:cxn modelId="{623FC376-4583-4D16-9899-2B6271554FEA}" type="presOf" srcId="{E7E802B0-D1D7-439F-8A96-2284CDCA1125}" destId="{6CF2F0AE-5882-4065-A7E4-462577CC97B6}" srcOrd="0" destOrd="0" presId="urn:microsoft.com/office/officeart/2005/8/layout/chevron1"/>
    <dgm:cxn modelId="{8BABAEA1-C6EA-479F-94E2-571BFF604092}" srcId="{E131966A-1D4E-4FB3-BB4D-9FAFEEC47B27}" destId="{5567839D-E467-48F4-96BE-DF796E744F28}" srcOrd="5" destOrd="0" parTransId="{90BDF8CA-01A8-45F2-819E-B49D66C3965E}" sibTransId="{D0DB7549-8244-49E7-9062-80EAA21BDAD4}"/>
    <dgm:cxn modelId="{9F114DA6-81DF-4D02-B35E-3BBC34F92F92}" type="presOf" srcId="{E131966A-1D4E-4FB3-BB4D-9FAFEEC47B27}" destId="{EE972885-C789-4D4C-87D8-8D55AAB3E2A9}" srcOrd="0" destOrd="0" presId="urn:microsoft.com/office/officeart/2005/8/layout/chevron1"/>
    <dgm:cxn modelId="{4624EFAB-2F5D-48DE-B906-2950B1AE43FE}" srcId="{E131966A-1D4E-4FB3-BB4D-9FAFEEC47B27}" destId="{C4FA7F9A-218C-4538-84A5-2361B4B14A87}" srcOrd="3" destOrd="0" parTransId="{7A936F95-9A74-4FE1-AF1C-1433F5A9CAFE}" sibTransId="{D09E1B94-4122-4027-960E-89158640F1AD}"/>
    <dgm:cxn modelId="{EDA6D1B2-BA72-4B55-A19A-DDCC6A2B40BF}" type="presOf" srcId="{C4FA7F9A-218C-4538-84A5-2361B4B14A87}" destId="{C96961E4-2288-4004-8AE2-DBB1A4DEC8C8}" srcOrd="0" destOrd="0" presId="urn:microsoft.com/office/officeart/2005/8/layout/chevron1"/>
    <dgm:cxn modelId="{8A396EDA-587F-474B-9F99-01816E4E0A24}" type="presOf" srcId="{E0E3A132-8448-483A-B532-938274443CC5}" destId="{2C8775C4-47AB-4BD5-982B-422122B898CE}" srcOrd="0" destOrd="0" presId="urn:microsoft.com/office/officeart/2005/8/layout/chevron1"/>
    <dgm:cxn modelId="{7F55B6DA-6B7B-41BE-BDD9-0BA1BCC0B6D2}" srcId="{E131966A-1D4E-4FB3-BB4D-9FAFEEC47B27}" destId="{E7E802B0-D1D7-439F-8A96-2284CDCA1125}" srcOrd="1" destOrd="0" parTransId="{C6D293AA-80CB-4320-B237-406D17E2899B}" sibTransId="{A212D8F8-2A48-44AF-9708-D8C67035E0C0}"/>
    <dgm:cxn modelId="{EBB641E9-BDAF-4D6E-8F03-710ED86E80A9}" srcId="{E131966A-1D4E-4FB3-BB4D-9FAFEEC47B27}" destId="{2BED15AB-452A-4A6D-BA8B-920FED92C655}" srcOrd="0" destOrd="0" parTransId="{A42F0EBB-95B4-444D-B3F2-4162CB3776C2}" sibTransId="{8B7072DF-2ED9-4972-A216-2C4AA49EBAB1}"/>
    <dgm:cxn modelId="{9BB9FAFC-C0AA-442F-9C26-C18D0DC58C95}" type="presOf" srcId="{5567839D-E467-48F4-96BE-DF796E744F28}" destId="{072A62DD-899C-432B-96D7-B12CAB8D30DF}" srcOrd="0" destOrd="0" presId="urn:microsoft.com/office/officeart/2005/8/layout/chevron1"/>
    <dgm:cxn modelId="{3CB9B3C4-14E5-46DC-9141-14CDCF8E8DE9}" type="presParOf" srcId="{EE972885-C789-4D4C-87D8-8D55AAB3E2A9}" destId="{D297E336-A817-497E-B963-86DD63AA14D6}" srcOrd="0" destOrd="0" presId="urn:microsoft.com/office/officeart/2005/8/layout/chevron1"/>
    <dgm:cxn modelId="{5F88ABC4-E57A-446E-8B2D-062305E5A21B}" type="presParOf" srcId="{EE972885-C789-4D4C-87D8-8D55AAB3E2A9}" destId="{F654B506-6474-4210-81BB-E8C881C0B7D8}" srcOrd="1" destOrd="0" presId="urn:microsoft.com/office/officeart/2005/8/layout/chevron1"/>
    <dgm:cxn modelId="{391B15B1-8A68-467A-AFC2-CE7E35338585}" type="presParOf" srcId="{EE972885-C789-4D4C-87D8-8D55AAB3E2A9}" destId="{6CF2F0AE-5882-4065-A7E4-462577CC97B6}" srcOrd="2" destOrd="0" presId="urn:microsoft.com/office/officeart/2005/8/layout/chevron1"/>
    <dgm:cxn modelId="{7A34470A-DD2A-4910-BEAE-17719219C936}" type="presParOf" srcId="{EE972885-C789-4D4C-87D8-8D55AAB3E2A9}" destId="{833405D4-8401-4F3A-AF30-E71F6285636B}" srcOrd="3" destOrd="0" presId="urn:microsoft.com/office/officeart/2005/8/layout/chevron1"/>
    <dgm:cxn modelId="{0A3F888A-CABC-4B2E-9F61-C1BC197E838A}" type="presParOf" srcId="{EE972885-C789-4D4C-87D8-8D55AAB3E2A9}" destId="{8DAB8705-0263-495E-BBA2-5E8AFEFF5E7F}" srcOrd="4" destOrd="0" presId="urn:microsoft.com/office/officeart/2005/8/layout/chevron1"/>
    <dgm:cxn modelId="{1039C303-B0BA-4952-9AB8-E7DE67CF93B1}" type="presParOf" srcId="{EE972885-C789-4D4C-87D8-8D55AAB3E2A9}" destId="{4F9CF232-E315-47EA-ABE7-DECC4419D6F1}" srcOrd="5" destOrd="0" presId="urn:microsoft.com/office/officeart/2005/8/layout/chevron1"/>
    <dgm:cxn modelId="{44F6F2E0-A3AB-4E62-A5EA-A35DA4475003}" type="presParOf" srcId="{EE972885-C789-4D4C-87D8-8D55AAB3E2A9}" destId="{C96961E4-2288-4004-8AE2-DBB1A4DEC8C8}" srcOrd="6" destOrd="0" presId="urn:microsoft.com/office/officeart/2005/8/layout/chevron1"/>
    <dgm:cxn modelId="{90490207-47A6-4EC7-B12E-B8884271048E}" type="presParOf" srcId="{EE972885-C789-4D4C-87D8-8D55AAB3E2A9}" destId="{C33F61A3-25BB-4BDB-B716-B5F8C2B76B9C}" srcOrd="7" destOrd="0" presId="urn:microsoft.com/office/officeart/2005/8/layout/chevron1"/>
    <dgm:cxn modelId="{A60F0B63-B918-4602-88FC-3275AE848513}" type="presParOf" srcId="{EE972885-C789-4D4C-87D8-8D55AAB3E2A9}" destId="{2C8775C4-47AB-4BD5-982B-422122B898CE}" srcOrd="8" destOrd="0" presId="urn:microsoft.com/office/officeart/2005/8/layout/chevron1"/>
    <dgm:cxn modelId="{F5EF4DE1-CA2D-47FF-921C-3D5085F0BA4C}" type="presParOf" srcId="{EE972885-C789-4D4C-87D8-8D55AAB3E2A9}" destId="{93F590A7-A46C-472C-9D0F-2D08AF103BF6}" srcOrd="9" destOrd="0" presId="urn:microsoft.com/office/officeart/2005/8/layout/chevron1"/>
    <dgm:cxn modelId="{A51C7CF0-161D-4AE3-84BC-3ED6DE7D4428}" type="presParOf" srcId="{EE972885-C789-4D4C-87D8-8D55AAB3E2A9}" destId="{072A62DD-899C-432B-96D7-B12CAB8D30DF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31966A-1D4E-4FB3-BB4D-9FAFEEC47B2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BED15AB-452A-4A6D-BA8B-920FED92C655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Introduction</a:t>
          </a:r>
        </a:p>
      </dgm:t>
    </dgm:pt>
    <dgm:pt modelId="{A42F0EBB-95B4-444D-B3F2-4162CB3776C2}" type="parTrans" cxnId="{EBB641E9-BDAF-4D6E-8F03-710ED86E80A9}">
      <dgm:prSet/>
      <dgm:spPr/>
      <dgm:t>
        <a:bodyPr/>
        <a:lstStyle/>
        <a:p>
          <a:endParaRPr lang="en-US"/>
        </a:p>
      </dgm:t>
    </dgm:pt>
    <dgm:pt modelId="{8B7072DF-2ED9-4972-A216-2C4AA49EBAB1}" type="sibTrans" cxnId="{EBB641E9-BDAF-4D6E-8F03-710ED86E80A9}">
      <dgm:prSet/>
      <dgm:spPr/>
      <dgm:t>
        <a:bodyPr/>
        <a:lstStyle/>
        <a:p>
          <a:endParaRPr lang="en-US"/>
        </a:p>
      </dgm:t>
    </dgm:pt>
    <dgm:pt modelId="{E7E802B0-D1D7-439F-8A96-2284CDCA1125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Methods</a:t>
          </a:r>
        </a:p>
      </dgm:t>
    </dgm:pt>
    <dgm:pt modelId="{C6D293AA-80CB-4320-B237-406D17E2899B}" type="parTrans" cxnId="{7F55B6DA-6B7B-41BE-BDD9-0BA1BCC0B6D2}">
      <dgm:prSet/>
      <dgm:spPr/>
      <dgm:t>
        <a:bodyPr/>
        <a:lstStyle/>
        <a:p>
          <a:endParaRPr lang="en-US"/>
        </a:p>
      </dgm:t>
    </dgm:pt>
    <dgm:pt modelId="{A212D8F8-2A48-44AF-9708-D8C67035E0C0}" type="sibTrans" cxnId="{7F55B6DA-6B7B-41BE-BDD9-0BA1BCC0B6D2}">
      <dgm:prSet/>
      <dgm:spPr/>
      <dgm:t>
        <a:bodyPr/>
        <a:lstStyle/>
        <a:p>
          <a:endParaRPr lang="en-US"/>
        </a:p>
      </dgm:t>
    </dgm:pt>
    <dgm:pt modelId="{E27B2F99-AD94-4957-BAC3-15F793292328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/>
            <a:t>Results: </a:t>
          </a:r>
          <a:r>
            <a:rPr lang="en-US" dirty="0"/>
            <a:t>Carbon and Nitrogen</a:t>
          </a:r>
        </a:p>
      </dgm:t>
    </dgm:pt>
    <dgm:pt modelId="{CB4A8581-AC08-4AAA-A8B0-351AE95C2819}" type="parTrans" cxnId="{1387D36D-F27F-43D2-9717-4F9ED5DAC19B}">
      <dgm:prSet/>
      <dgm:spPr/>
      <dgm:t>
        <a:bodyPr/>
        <a:lstStyle/>
        <a:p>
          <a:endParaRPr lang="en-US"/>
        </a:p>
      </dgm:t>
    </dgm:pt>
    <dgm:pt modelId="{7F9BB5BC-C875-4479-B79E-007BF6AA50AA}" type="sibTrans" cxnId="{1387D36D-F27F-43D2-9717-4F9ED5DAC19B}">
      <dgm:prSet/>
      <dgm:spPr/>
      <dgm:t>
        <a:bodyPr/>
        <a:lstStyle/>
        <a:p>
          <a:endParaRPr lang="en-US"/>
        </a:p>
      </dgm:t>
    </dgm:pt>
    <dgm:pt modelId="{5567839D-E467-48F4-96BE-DF796E744F28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Conclusions</a:t>
          </a:r>
        </a:p>
      </dgm:t>
    </dgm:pt>
    <dgm:pt modelId="{90BDF8CA-01A8-45F2-819E-B49D66C3965E}" type="parTrans" cxnId="{8BABAEA1-C6EA-479F-94E2-571BFF604092}">
      <dgm:prSet/>
      <dgm:spPr/>
      <dgm:t>
        <a:bodyPr/>
        <a:lstStyle/>
        <a:p>
          <a:endParaRPr lang="en-US"/>
        </a:p>
      </dgm:t>
    </dgm:pt>
    <dgm:pt modelId="{D0DB7549-8244-49E7-9062-80EAA21BDAD4}" type="sibTrans" cxnId="{8BABAEA1-C6EA-479F-94E2-571BFF604092}">
      <dgm:prSet/>
      <dgm:spPr/>
      <dgm:t>
        <a:bodyPr/>
        <a:lstStyle/>
        <a:p>
          <a:endParaRPr lang="en-US"/>
        </a:p>
      </dgm:t>
    </dgm:pt>
    <dgm:pt modelId="{C4FA7F9A-218C-4538-84A5-2361B4B14A87}">
      <dgm:prSet phldrT="[Text]"/>
      <dgm:spPr>
        <a:solidFill>
          <a:srgbClr val="FF0000"/>
        </a:solidFill>
      </dgm:spPr>
      <dgm:t>
        <a:bodyPr/>
        <a:lstStyle/>
        <a:p>
          <a:r>
            <a:rPr lang="en-US" b="1" dirty="0"/>
            <a:t>Results: </a:t>
          </a:r>
          <a:r>
            <a:rPr lang="en-US" dirty="0"/>
            <a:t>Aluminum</a:t>
          </a:r>
        </a:p>
      </dgm:t>
    </dgm:pt>
    <dgm:pt modelId="{7A936F95-9A74-4FE1-AF1C-1433F5A9CAFE}" type="parTrans" cxnId="{4624EFAB-2F5D-48DE-B906-2950B1AE43FE}">
      <dgm:prSet/>
      <dgm:spPr/>
      <dgm:t>
        <a:bodyPr/>
        <a:lstStyle/>
        <a:p>
          <a:endParaRPr lang="en-US"/>
        </a:p>
      </dgm:t>
    </dgm:pt>
    <dgm:pt modelId="{D09E1B94-4122-4027-960E-89158640F1AD}" type="sibTrans" cxnId="{4624EFAB-2F5D-48DE-B906-2950B1AE43FE}">
      <dgm:prSet/>
      <dgm:spPr/>
      <dgm:t>
        <a:bodyPr/>
        <a:lstStyle/>
        <a:p>
          <a:endParaRPr lang="en-US"/>
        </a:p>
      </dgm:t>
    </dgm:pt>
    <dgm:pt modelId="{E0E3A132-8448-483A-B532-938274443CC5}">
      <dgm:prSet phldrT="[Text]"/>
      <dgm:spPr>
        <a:solidFill>
          <a:srgbClr val="FF0000"/>
        </a:solidFill>
      </dgm:spPr>
      <dgm:t>
        <a:bodyPr/>
        <a:lstStyle/>
        <a:p>
          <a:r>
            <a:rPr lang="en-US" b="1" dirty="0"/>
            <a:t>Results: </a:t>
          </a:r>
          <a:r>
            <a:rPr lang="en-US" dirty="0"/>
            <a:t>Temperature &amp; Density History</a:t>
          </a:r>
        </a:p>
      </dgm:t>
    </dgm:pt>
    <dgm:pt modelId="{B4F1185A-997F-4DC2-BB0E-D6ACCC7E36C7}" type="parTrans" cxnId="{2E66203E-1966-42B1-9A3E-E06EF6A1B3F7}">
      <dgm:prSet/>
      <dgm:spPr/>
      <dgm:t>
        <a:bodyPr/>
        <a:lstStyle/>
        <a:p>
          <a:endParaRPr lang="en-US"/>
        </a:p>
      </dgm:t>
    </dgm:pt>
    <dgm:pt modelId="{080588E6-C76E-4B01-B99F-DDBA00A901FC}" type="sibTrans" cxnId="{2E66203E-1966-42B1-9A3E-E06EF6A1B3F7}">
      <dgm:prSet/>
      <dgm:spPr/>
      <dgm:t>
        <a:bodyPr/>
        <a:lstStyle/>
        <a:p>
          <a:endParaRPr lang="en-US"/>
        </a:p>
      </dgm:t>
    </dgm:pt>
    <dgm:pt modelId="{EE972885-C789-4D4C-87D8-8D55AAB3E2A9}" type="pres">
      <dgm:prSet presAssocID="{E131966A-1D4E-4FB3-BB4D-9FAFEEC47B27}" presName="Name0" presStyleCnt="0">
        <dgm:presLayoutVars>
          <dgm:dir/>
          <dgm:animLvl val="lvl"/>
          <dgm:resizeHandles val="exact"/>
        </dgm:presLayoutVars>
      </dgm:prSet>
      <dgm:spPr/>
    </dgm:pt>
    <dgm:pt modelId="{D297E336-A817-497E-B963-86DD63AA14D6}" type="pres">
      <dgm:prSet presAssocID="{2BED15AB-452A-4A6D-BA8B-920FED92C655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F654B506-6474-4210-81BB-E8C881C0B7D8}" type="pres">
      <dgm:prSet presAssocID="{8B7072DF-2ED9-4972-A216-2C4AA49EBAB1}" presName="parTxOnlySpace" presStyleCnt="0"/>
      <dgm:spPr/>
    </dgm:pt>
    <dgm:pt modelId="{6CF2F0AE-5882-4065-A7E4-462577CC97B6}" type="pres">
      <dgm:prSet presAssocID="{E7E802B0-D1D7-439F-8A96-2284CDCA1125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833405D4-8401-4F3A-AF30-E71F6285636B}" type="pres">
      <dgm:prSet presAssocID="{A212D8F8-2A48-44AF-9708-D8C67035E0C0}" presName="parTxOnlySpace" presStyleCnt="0"/>
      <dgm:spPr/>
    </dgm:pt>
    <dgm:pt modelId="{8DAB8705-0263-495E-BBA2-5E8AFEFF5E7F}" type="pres">
      <dgm:prSet presAssocID="{E27B2F99-AD94-4957-BAC3-15F793292328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4F9CF232-E315-47EA-ABE7-DECC4419D6F1}" type="pres">
      <dgm:prSet presAssocID="{7F9BB5BC-C875-4479-B79E-007BF6AA50AA}" presName="parTxOnlySpace" presStyleCnt="0"/>
      <dgm:spPr/>
    </dgm:pt>
    <dgm:pt modelId="{C96961E4-2288-4004-8AE2-DBB1A4DEC8C8}" type="pres">
      <dgm:prSet presAssocID="{C4FA7F9A-218C-4538-84A5-2361B4B14A87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C33F61A3-25BB-4BDB-B716-B5F8C2B76B9C}" type="pres">
      <dgm:prSet presAssocID="{D09E1B94-4122-4027-960E-89158640F1AD}" presName="parTxOnlySpace" presStyleCnt="0"/>
      <dgm:spPr/>
    </dgm:pt>
    <dgm:pt modelId="{2C8775C4-47AB-4BD5-982B-422122B898CE}" type="pres">
      <dgm:prSet presAssocID="{E0E3A132-8448-483A-B532-938274443CC5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93F590A7-A46C-472C-9D0F-2D08AF103BF6}" type="pres">
      <dgm:prSet presAssocID="{080588E6-C76E-4B01-B99F-DDBA00A901FC}" presName="parTxOnlySpace" presStyleCnt="0"/>
      <dgm:spPr/>
    </dgm:pt>
    <dgm:pt modelId="{072A62DD-899C-432B-96D7-B12CAB8D30DF}" type="pres">
      <dgm:prSet presAssocID="{5567839D-E467-48F4-96BE-DF796E744F28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E89F7520-E2C5-4C9C-8EAB-3733BC3DC445}" type="presOf" srcId="{2BED15AB-452A-4A6D-BA8B-920FED92C655}" destId="{D297E336-A817-497E-B963-86DD63AA14D6}" srcOrd="0" destOrd="0" presId="urn:microsoft.com/office/officeart/2005/8/layout/chevron1"/>
    <dgm:cxn modelId="{2E66203E-1966-42B1-9A3E-E06EF6A1B3F7}" srcId="{E131966A-1D4E-4FB3-BB4D-9FAFEEC47B27}" destId="{E0E3A132-8448-483A-B532-938274443CC5}" srcOrd="4" destOrd="0" parTransId="{B4F1185A-997F-4DC2-BB0E-D6ACCC7E36C7}" sibTransId="{080588E6-C76E-4B01-B99F-DDBA00A901FC}"/>
    <dgm:cxn modelId="{49340A42-0CC6-4422-89BC-682B719B131F}" type="presOf" srcId="{E27B2F99-AD94-4957-BAC3-15F793292328}" destId="{8DAB8705-0263-495E-BBA2-5E8AFEFF5E7F}" srcOrd="0" destOrd="0" presId="urn:microsoft.com/office/officeart/2005/8/layout/chevron1"/>
    <dgm:cxn modelId="{1387D36D-F27F-43D2-9717-4F9ED5DAC19B}" srcId="{E131966A-1D4E-4FB3-BB4D-9FAFEEC47B27}" destId="{E27B2F99-AD94-4957-BAC3-15F793292328}" srcOrd="2" destOrd="0" parTransId="{CB4A8581-AC08-4AAA-A8B0-351AE95C2819}" sibTransId="{7F9BB5BC-C875-4479-B79E-007BF6AA50AA}"/>
    <dgm:cxn modelId="{623FC376-4583-4D16-9899-2B6271554FEA}" type="presOf" srcId="{E7E802B0-D1D7-439F-8A96-2284CDCA1125}" destId="{6CF2F0AE-5882-4065-A7E4-462577CC97B6}" srcOrd="0" destOrd="0" presId="urn:microsoft.com/office/officeart/2005/8/layout/chevron1"/>
    <dgm:cxn modelId="{8BABAEA1-C6EA-479F-94E2-571BFF604092}" srcId="{E131966A-1D4E-4FB3-BB4D-9FAFEEC47B27}" destId="{5567839D-E467-48F4-96BE-DF796E744F28}" srcOrd="5" destOrd="0" parTransId="{90BDF8CA-01A8-45F2-819E-B49D66C3965E}" sibTransId="{D0DB7549-8244-49E7-9062-80EAA21BDAD4}"/>
    <dgm:cxn modelId="{9F114DA6-81DF-4D02-B35E-3BBC34F92F92}" type="presOf" srcId="{E131966A-1D4E-4FB3-BB4D-9FAFEEC47B27}" destId="{EE972885-C789-4D4C-87D8-8D55AAB3E2A9}" srcOrd="0" destOrd="0" presId="urn:microsoft.com/office/officeart/2005/8/layout/chevron1"/>
    <dgm:cxn modelId="{4624EFAB-2F5D-48DE-B906-2950B1AE43FE}" srcId="{E131966A-1D4E-4FB3-BB4D-9FAFEEC47B27}" destId="{C4FA7F9A-218C-4538-84A5-2361B4B14A87}" srcOrd="3" destOrd="0" parTransId="{7A936F95-9A74-4FE1-AF1C-1433F5A9CAFE}" sibTransId="{D09E1B94-4122-4027-960E-89158640F1AD}"/>
    <dgm:cxn modelId="{EDA6D1B2-BA72-4B55-A19A-DDCC6A2B40BF}" type="presOf" srcId="{C4FA7F9A-218C-4538-84A5-2361B4B14A87}" destId="{C96961E4-2288-4004-8AE2-DBB1A4DEC8C8}" srcOrd="0" destOrd="0" presId="urn:microsoft.com/office/officeart/2005/8/layout/chevron1"/>
    <dgm:cxn modelId="{8A396EDA-587F-474B-9F99-01816E4E0A24}" type="presOf" srcId="{E0E3A132-8448-483A-B532-938274443CC5}" destId="{2C8775C4-47AB-4BD5-982B-422122B898CE}" srcOrd="0" destOrd="0" presId="urn:microsoft.com/office/officeart/2005/8/layout/chevron1"/>
    <dgm:cxn modelId="{7F55B6DA-6B7B-41BE-BDD9-0BA1BCC0B6D2}" srcId="{E131966A-1D4E-4FB3-BB4D-9FAFEEC47B27}" destId="{E7E802B0-D1D7-439F-8A96-2284CDCA1125}" srcOrd="1" destOrd="0" parTransId="{C6D293AA-80CB-4320-B237-406D17E2899B}" sibTransId="{A212D8F8-2A48-44AF-9708-D8C67035E0C0}"/>
    <dgm:cxn modelId="{EBB641E9-BDAF-4D6E-8F03-710ED86E80A9}" srcId="{E131966A-1D4E-4FB3-BB4D-9FAFEEC47B27}" destId="{2BED15AB-452A-4A6D-BA8B-920FED92C655}" srcOrd="0" destOrd="0" parTransId="{A42F0EBB-95B4-444D-B3F2-4162CB3776C2}" sibTransId="{8B7072DF-2ED9-4972-A216-2C4AA49EBAB1}"/>
    <dgm:cxn modelId="{9BB9FAFC-C0AA-442F-9C26-C18D0DC58C95}" type="presOf" srcId="{5567839D-E467-48F4-96BE-DF796E744F28}" destId="{072A62DD-899C-432B-96D7-B12CAB8D30DF}" srcOrd="0" destOrd="0" presId="urn:microsoft.com/office/officeart/2005/8/layout/chevron1"/>
    <dgm:cxn modelId="{3CB9B3C4-14E5-46DC-9141-14CDCF8E8DE9}" type="presParOf" srcId="{EE972885-C789-4D4C-87D8-8D55AAB3E2A9}" destId="{D297E336-A817-497E-B963-86DD63AA14D6}" srcOrd="0" destOrd="0" presId="urn:microsoft.com/office/officeart/2005/8/layout/chevron1"/>
    <dgm:cxn modelId="{5F88ABC4-E57A-446E-8B2D-062305E5A21B}" type="presParOf" srcId="{EE972885-C789-4D4C-87D8-8D55AAB3E2A9}" destId="{F654B506-6474-4210-81BB-E8C881C0B7D8}" srcOrd="1" destOrd="0" presId="urn:microsoft.com/office/officeart/2005/8/layout/chevron1"/>
    <dgm:cxn modelId="{391B15B1-8A68-467A-AFC2-CE7E35338585}" type="presParOf" srcId="{EE972885-C789-4D4C-87D8-8D55AAB3E2A9}" destId="{6CF2F0AE-5882-4065-A7E4-462577CC97B6}" srcOrd="2" destOrd="0" presId="urn:microsoft.com/office/officeart/2005/8/layout/chevron1"/>
    <dgm:cxn modelId="{7A34470A-DD2A-4910-BEAE-17719219C936}" type="presParOf" srcId="{EE972885-C789-4D4C-87D8-8D55AAB3E2A9}" destId="{833405D4-8401-4F3A-AF30-E71F6285636B}" srcOrd="3" destOrd="0" presId="urn:microsoft.com/office/officeart/2005/8/layout/chevron1"/>
    <dgm:cxn modelId="{0A3F888A-CABC-4B2E-9F61-C1BC197E838A}" type="presParOf" srcId="{EE972885-C789-4D4C-87D8-8D55AAB3E2A9}" destId="{8DAB8705-0263-495E-BBA2-5E8AFEFF5E7F}" srcOrd="4" destOrd="0" presId="urn:microsoft.com/office/officeart/2005/8/layout/chevron1"/>
    <dgm:cxn modelId="{1039C303-B0BA-4952-9AB8-E7DE67CF93B1}" type="presParOf" srcId="{EE972885-C789-4D4C-87D8-8D55AAB3E2A9}" destId="{4F9CF232-E315-47EA-ABE7-DECC4419D6F1}" srcOrd="5" destOrd="0" presId="urn:microsoft.com/office/officeart/2005/8/layout/chevron1"/>
    <dgm:cxn modelId="{44F6F2E0-A3AB-4E62-A5EA-A35DA4475003}" type="presParOf" srcId="{EE972885-C789-4D4C-87D8-8D55AAB3E2A9}" destId="{C96961E4-2288-4004-8AE2-DBB1A4DEC8C8}" srcOrd="6" destOrd="0" presId="urn:microsoft.com/office/officeart/2005/8/layout/chevron1"/>
    <dgm:cxn modelId="{90490207-47A6-4EC7-B12E-B8884271048E}" type="presParOf" srcId="{EE972885-C789-4D4C-87D8-8D55AAB3E2A9}" destId="{C33F61A3-25BB-4BDB-B716-B5F8C2B76B9C}" srcOrd="7" destOrd="0" presId="urn:microsoft.com/office/officeart/2005/8/layout/chevron1"/>
    <dgm:cxn modelId="{A60F0B63-B918-4602-88FC-3275AE848513}" type="presParOf" srcId="{EE972885-C789-4D4C-87D8-8D55AAB3E2A9}" destId="{2C8775C4-47AB-4BD5-982B-422122B898CE}" srcOrd="8" destOrd="0" presId="urn:microsoft.com/office/officeart/2005/8/layout/chevron1"/>
    <dgm:cxn modelId="{F5EF4DE1-CA2D-47FF-921C-3D5085F0BA4C}" type="presParOf" srcId="{EE972885-C789-4D4C-87D8-8D55AAB3E2A9}" destId="{93F590A7-A46C-472C-9D0F-2D08AF103BF6}" srcOrd="9" destOrd="0" presId="urn:microsoft.com/office/officeart/2005/8/layout/chevron1"/>
    <dgm:cxn modelId="{A51C7CF0-161D-4AE3-84BC-3ED6DE7D4428}" type="presParOf" srcId="{EE972885-C789-4D4C-87D8-8D55AAB3E2A9}" destId="{072A62DD-899C-432B-96D7-B12CAB8D30DF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31966A-1D4E-4FB3-BB4D-9FAFEEC47B2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BED15AB-452A-4A6D-BA8B-920FED92C655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Introduction</a:t>
          </a:r>
        </a:p>
      </dgm:t>
    </dgm:pt>
    <dgm:pt modelId="{A42F0EBB-95B4-444D-B3F2-4162CB3776C2}" type="parTrans" cxnId="{EBB641E9-BDAF-4D6E-8F03-710ED86E80A9}">
      <dgm:prSet/>
      <dgm:spPr/>
      <dgm:t>
        <a:bodyPr/>
        <a:lstStyle/>
        <a:p>
          <a:endParaRPr lang="en-US"/>
        </a:p>
      </dgm:t>
    </dgm:pt>
    <dgm:pt modelId="{8B7072DF-2ED9-4972-A216-2C4AA49EBAB1}" type="sibTrans" cxnId="{EBB641E9-BDAF-4D6E-8F03-710ED86E80A9}">
      <dgm:prSet/>
      <dgm:spPr/>
      <dgm:t>
        <a:bodyPr/>
        <a:lstStyle/>
        <a:p>
          <a:endParaRPr lang="en-US"/>
        </a:p>
      </dgm:t>
    </dgm:pt>
    <dgm:pt modelId="{E7E802B0-D1D7-439F-8A96-2284CDCA1125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Methods</a:t>
          </a:r>
        </a:p>
      </dgm:t>
    </dgm:pt>
    <dgm:pt modelId="{C6D293AA-80CB-4320-B237-406D17E2899B}" type="parTrans" cxnId="{7F55B6DA-6B7B-41BE-BDD9-0BA1BCC0B6D2}">
      <dgm:prSet/>
      <dgm:spPr/>
      <dgm:t>
        <a:bodyPr/>
        <a:lstStyle/>
        <a:p>
          <a:endParaRPr lang="en-US"/>
        </a:p>
      </dgm:t>
    </dgm:pt>
    <dgm:pt modelId="{A212D8F8-2A48-44AF-9708-D8C67035E0C0}" type="sibTrans" cxnId="{7F55B6DA-6B7B-41BE-BDD9-0BA1BCC0B6D2}">
      <dgm:prSet/>
      <dgm:spPr/>
      <dgm:t>
        <a:bodyPr/>
        <a:lstStyle/>
        <a:p>
          <a:endParaRPr lang="en-US"/>
        </a:p>
      </dgm:t>
    </dgm:pt>
    <dgm:pt modelId="{E27B2F99-AD94-4957-BAC3-15F793292328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/>
            <a:t>Results: </a:t>
          </a:r>
          <a:r>
            <a:rPr lang="en-US" dirty="0"/>
            <a:t>Carbon and Nitrogen</a:t>
          </a:r>
        </a:p>
      </dgm:t>
    </dgm:pt>
    <dgm:pt modelId="{CB4A8581-AC08-4AAA-A8B0-351AE95C2819}" type="parTrans" cxnId="{1387D36D-F27F-43D2-9717-4F9ED5DAC19B}">
      <dgm:prSet/>
      <dgm:spPr/>
      <dgm:t>
        <a:bodyPr/>
        <a:lstStyle/>
        <a:p>
          <a:endParaRPr lang="en-US"/>
        </a:p>
      </dgm:t>
    </dgm:pt>
    <dgm:pt modelId="{7F9BB5BC-C875-4479-B79E-007BF6AA50AA}" type="sibTrans" cxnId="{1387D36D-F27F-43D2-9717-4F9ED5DAC19B}">
      <dgm:prSet/>
      <dgm:spPr/>
      <dgm:t>
        <a:bodyPr/>
        <a:lstStyle/>
        <a:p>
          <a:endParaRPr lang="en-US"/>
        </a:p>
      </dgm:t>
    </dgm:pt>
    <dgm:pt modelId="{5567839D-E467-48F4-96BE-DF796E744F28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Conclusions</a:t>
          </a:r>
        </a:p>
      </dgm:t>
    </dgm:pt>
    <dgm:pt modelId="{90BDF8CA-01A8-45F2-819E-B49D66C3965E}" type="parTrans" cxnId="{8BABAEA1-C6EA-479F-94E2-571BFF604092}">
      <dgm:prSet/>
      <dgm:spPr/>
      <dgm:t>
        <a:bodyPr/>
        <a:lstStyle/>
        <a:p>
          <a:endParaRPr lang="en-US"/>
        </a:p>
      </dgm:t>
    </dgm:pt>
    <dgm:pt modelId="{D0DB7549-8244-49E7-9062-80EAA21BDAD4}" type="sibTrans" cxnId="{8BABAEA1-C6EA-479F-94E2-571BFF604092}">
      <dgm:prSet/>
      <dgm:spPr/>
      <dgm:t>
        <a:bodyPr/>
        <a:lstStyle/>
        <a:p>
          <a:endParaRPr lang="en-US"/>
        </a:p>
      </dgm:t>
    </dgm:pt>
    <dgm:pt modelId="{C4FA7F9A-218C-4538-84A5-2361B4B14A87}">
      <dgm:prSet phldrT="[Text]"/>
      <dgm:spPr>
        <a:solidFill>
          <a:srgbClr val="FF0000"/>
        </a:solidFill>
      </dgm:spPr>
      <dgm:t>
        <a:bodyPr/>
        <a:lstStyle/>
        <a:p>
          <a:r>
            <a:rPr lang="en-US" b="1" dirty="0"/>
            <a:t>Results: </a:t>
          </a:r>
          <a:r>
            <a:rPr lang="en-US" dirty="0"/>
            <a:t>Aluminum</a:t>
          </a:r>
        </a:p>
      </dgm:t>
    </dgm:pt>
    <dgm:pt modelId="{7A936F95-9A74-4FE1-AF1C-1433F5A9CAFE}" type="parTrans" cxnId="{4624EFAB-2F5D-48DE-B906-2950B1AE43FE}">
      <dgm:prSet/>
      <dgm:spPr/>
      <dgm:t>
        <a:bodyPr/>
        <a:lstStyle/>
        <a:p>
          <a:endParaRPr lang="en-US"/>
        </a:p>
      </dgm:t>
    </dgm:pt>
    <dgm:pt modelId="{D09E1B94-4122-4027-960E-89158640F1AD}" type="sibTrans" cxnId="{4624EFAB-2F5D-48DE-B906-2950B1AE43FE}">
      <dgm:prSet/>
      <dgm:spPr/>
      <dgm:t>
        <a:bodyPr/>
        <a:lstStyle/>
        <a:p>
          <a:endParaRPr lang="en-US"/>
        </a:p>
      </dgm:t>
    </dgm:pt>
    <dgm:pt modelId="{E0E3A132-8448-483A-B532-938274443CC5}">
      <dgm:prSet phldrT="[Text]"/>
      <dgm:spPr>
        <a:solidFill>
          <a:srgbClr val="FF0000"/>
        </a:solidFill>
      </dgm:spPr>
      <dgm:t>
        <a:bodyPr/>
        <a:lstStyle/>
        <a:p>
          <a:r>
            <a:rPr lang="en-US" b="1" dirty="0"/>
            <a:t>Results: </a:t>
          </a:r>
          <a:r>
            <a:rPr lang="en-US" dirty="0"/>
            <a:t>Temperature &amp; Density History</a:t>
          </a:r>
        </a:p>
      </dgm:t>
    </dgm:pt>
    <dgm:pt modelId="{B4F1185A-997F-4DC2-BB0E-D6ACCC7E36C7}" type="parTrans" cxnId="{2E66203E-1966-42B1-9A3E-E06EF6A1B3F7}">
      <dgm:prSet/>
      <dgm:spPr/>
      <dgm:t>
        <a:bodyPr/>
        <a:lstStyle/>
        <a:p>
          <a:endParaRPr lang="en-US"/>
        </a:p>
      </dgm:t>
    </dgm:pt>
    <dgm:pt modelId="{080588E6-C76E-4B01-B99F-DDBA00A901FC}" type="sibTrans" cxnId="{2E66203E-1966-42B1-9A3E-E06EF6A1B3F7}">
      <dgm:prSet/>
      <dgm:spPr/>
      <dgm:t>
        <a:bodyPr/>
        <a:lstStyle/>
        <a:p>
          <a:endParaRPr lang="en-US"/>
        </a:p>
      </dgm:t>
    </dgm:pt>
    <dgm:pt modelId="{EE972885-C789-4D4C-87D8-8D55AAB3E2A9}" type="pres">
      <dgm:prSet presAssocID="{E131966A-1D4E-4FB3-BB4D-9FAFEEC47B27}" presName="Name0" presStyleCnt="0">
        <dgm:presLayoutVars>
          <dgm:dir/>
          <dgm:animLvl val="lvl"/>
          <dgm:resizeHandles val="exact"/>
        </dgm:presLayoutVars>
      </dgm:prSet>
      <dgm:spPr/>
    </dgm:pt>
    <dgm:pt modelId="{D297E336-A817-497E-B963-86DD63AA14D6}" type="pres">
      <dgm:prSet presAssocID="{2BED15AB-452A-4A6D-BA8B-920FED92C655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F654B506-6474-4210-81BB-E8C881C0B7D8}" type="pres">
      <dgm:prSet presAssocID="{8B7072DF-2ED9-4972-A216-2C4AA49EBAB1}" presName="parTxOnlySpace" presStyleCnt="0"/>
      <dgm:spPr/>
    </dgm:pt>
    <dgm:pt modelId="{6CF2F0AE-5882-4065-A7E4-462577CC97B6}" type="pres">
      <dgm:prSet presAssocID="{E7E802B0-D1D7-439F-8A96-2284CDCA1125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833405D4-8401-4F3A-AF30-E71F6285636B}" type="pres">
      <dgm:prSet presAssocID="{A212D8F8-2A48-44AF-9708-D8C67035E0C0}" presName="parTxOnlySpace" presStyleCnt="0"/>
      <dgm:spPr/>
    </dgm:pt>
    <dgm:pt modelId="{8DAB8705-0263-495E-BBA2-5E8AFEFF5E7F}" type="pres">
      <dgm:prSet presAssocID="{E27B2F99-AD94-4957-BAC3-15F793292328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4F9CF232-E315-47EA-ABE7-DECC4419D6F1}" type="pres">
      <dgm:prSet presAssocID="{7F9BB5BC-C875-4479-B79E-007BF6AA50AA}" presName="parTxOnlySpace" presStyleCnt="0"/>
      <dgm:spPr/>
    </dgm:pt>
    <dgm:pt modelId="{C96961E4-2288-4004-8AE2-DBB1A4DEC8C8}" type="pres">
      <dgm:prSet presAssocID="{C4FA7F9A-218C-4538-84A5-2361B4B14A87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C33F61A3-25BB-4BDB-B716-B5F8C2B76B9C}" type="pres">
      <dgm:prSet presAssocID="{D09E1B94-4122-4027-960E-89158640F1AD}" presName="parTxOnlySpace" presStyleCnt="0"/>
      <dgm:spPr/>
    </dgm:pt>
    <dgm:pt modelId="{2C8775C4-47AB-4BD5-982B-422122B898CE}" type="pres">
      <dgm:prSet presAssocID="{E0E3A132-8448-483A-B532-938274443CC5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93F590A7-A46C-472C-9D0F-2D08AF103BF6}" type="pres">
      <dgm:prSet presAssocID="{080588E6-C76E-4B01-B99F-DDBA00A901FC}" presName="parTxOnlySpace" presStyleCnt="0"/>
      <dgm:spPr/>
    </dgm:pt>
    <dgm:pt modelId="{072A62DD-899C-432B-96D7-B12CAB8D30DF}" type="pres">
      <dgm:prSet presAssocID="{5567839D-E467-48F4-96BE-DF796E744F28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E89F7520-E2C5-4C9C-8EAB-3733BC3DC445}" type="presOf" srcId="{2BED15AB-452A-4A6D-BA8B-920FED92C655}" destId="{D297E336-A817-497E-B963-86DD63AA14D6}" srcOrd="0" destOrd="0" presId="urn:microsoft.com/office/officeart/2005/8/layout/chevron1"/>
    <dgm:cxn modelId="{2E66203E-1966-42B1-9A3E-E06EF6A1B3F7}" srcId="{E131966A-1D4E-4FB3-BB4D-9FAFEEC47B27}" destId="{E0E3A132-8448-483A-B532-938274443CC5}" srcOrd="4" destOrd="0" parTransId="{B4F1185A-997F-4DC2-BB0E-D6ACCC7E36C7}" sibTransId="{080588E6-C76E-4B01-B99F-DDBA00A901FC}"/>
    <dgm:cxn modelId="{49340A42-0CC6-4422-89BC-682B719B131F}" type="presOf" srcId="{E27B2F99-AD94-4957-BAC3-15F793292328}" destId="{8DAB8705-0263-495E-BBA2-5E8AFEFF5E7F}" srcOrd="0" destOrd="0" presId="urn:microsoft.com/office/officeart/2005/8/layout/chevron1"/>
    <dgm:cxn modelId="{1387D36D-F27F-43D2-9717-4F9ED5DAC19B}" srcId="{E131966A-1D4E-4FB3-BB4D-9FAFEEC47B27}" destId="{E27B2F99-AD94-4957-BAC3-15F793292328}" srcOrd="2" destOrd="0" parTransId="{CB4A8581-AC08-4AAA-A8B0-351AE95C2819}" sibTransId="{7F9BB5BC-C875-4479-B79E-007BF6AA50AA}"/>
    <dgm:cxn modelId="{623FC376-4583-4D16-9899-2B6271554FEA}" type="presOf" srcId="{E7E802B0-D1D7-439F-8A96-2284CDCA1125}" destId="{6CF2F0AE-5882-4065-A7E4-462577CC97B6}" srcOrd="0" destOrd="0" presId="urn:microsoft.com/office/officeart/2005/8/layout/chevron1"/>
    <dgm:cxn modelId="{8BABAEA1-C6EA-479F-94E2-571BFF604092}" srcId="{E131966A-1D4E-4FB3-BB4D-9FAFEEC47B27}" destId="{5567839D-E467-48F4-96BE-DF796E744F28}" srcOrd="5" destOrd="0" parTransId="{90BDF8CA-01A8-45F2-819E-B49D66C3965E}" sibTransId="{D0DB7549-8244-49E7-9062-80EAA21BDAD4}"/>
    <dgm:cxn modelId="{9F114DA6-81DF-4D02-B35E-3BBC34F92F92}" type="presOf" srcId="{E131966A-1D4E-4FB3-BB4D-9FAFEEC47B27}" destId="{EE972885-C789-4D4C-87D8-8D55AAB3E2A9}" srcOrd="0" destOrd="0" presId="urn:microsoft.com/office/officeart/2005/8/layout/chevron1"/>
    <dgm:cxn modelId="{4624EFAB-2F5D-48DE-B906-2950B1AE43FE}" srcId="{E131966A-1D4E-4FB3-BB4D-9FAFEEC47B27}" destId="{C4FA7F9A-218C-4538-84A5-2361B4B14A87}" srcOrd="3" destOrd="0" parTransId="{7A936F95-9A74-4FE1-AF1C-1433F5A9CAFE}" sibTransId="{D09E1B94-4122-4027-960E-89158640F1AD}"/>
    <dgm:cxn modelId="{EDA6D1B2-BA72-4B55-A19A-DDCC6A2B40BF}" type="presOf" srcId="{C4FA7F9A-218C-4538-84A5-2361B4B14A87}" destId="{C96961E4-2288-4004-8AE2-DBB1A4DEC8C8}" srcOrd="0" destOrd="0" presId="urn:microsoft.com/office/officeart/2005/8/layout/chevron1"/>
    <dgm:cxn modelId="{8A396EDA-587F-474B-9F99-01816E4E0A24}" type="presOf" srcId="{E0E3A132-8448-483A-B532-938274443CC5}" destId="{2C8775C4-47AB-4BD5-982B-422122B898CE}" srcOrd="0" destOrd="0" presId="urn:microsoft.com/office/officeart/2005/8/layout/chevron1"/>
    <dgm:cxn modelId="{7F55B6DA-6B7B-41BE-BDD9-0BA1BCC0B6D2}" srcId="{E131966A-1D4E-4FB3-BB4D-9FAFEEC47B27}" destId="{E7E802B0-D1D7-439F-8A96-2284CDCA1125}" srcOrd="1" destOrd="0" parTransId="{C6D293AA-80CB-4320-B237-406D17E2899B}" sibTransId="{A212D8F8-2A48-44AF-9708-D8C67035E0C0}"/>
    <dgm:cxn modelId="{EBB641E9-BDAF-4D6E-8F03-710ED86E80A9}" srcId="{E131966A-1D4E-4FB3-BB4D-9FAFEEC47B27}" destId="{2BED15AB-452A-4A6D-BA8B-920FED92C655}" srcOrd="0" destOrd="0" parTransId="{A42F0EBB-95B4-444D-B3F2-4162CB3776C2}" sibTransId="{8B7072DF-2ED9-4972-A216-2C4AA49EBAB1}"/>
    <dgm:cxn modelId="{9BB9FAFC-C0AA-442F-9C26-C18D0DC58C95}" type="presOf" srcId="{5567839D-E467-48F4-96BE-DF796E744F28}" destId="{072A62DD-899C-432B-96D7-B12CAB8D30DF}" srcOrd="0" destOrd="0" presId="urn:microsoft.com/office/officeart/2005/8/layout/chevron1"/>
    <dgm:cxn modelId="{3CB9B3C4-14E5-46DC-9141-14CDCF8E8DE9}" type="presParOf" srcId="{EE972885-C789-4D4C-87D8-8D55AAB3E2A9}" destId="{D297E336-A817-497E-B963-86DD63AA14D6}" srcOrd="0" destOrd="0" presId="urn:microsoft.com/office/officeart/2005/8/layout/chevron1"/>
    <dgm:cxn modelId="{5F88ABC4-E57A-446E-8B2D-062305E5A21B}" type="presParOf" srcId="{EE972885-C789-4D4C-87D8-8D55AAB3E2A9}" destId="{F654B506-6474-4210-81BB-E8C881C0B7D8}" srcOrd="1" destOrd="0" presId="urn:microsoft.com/office/officeart/2005/8/layout/chevron1"/>
    <dgm:cxn modelId="{391B15B1-8A68-467A-AFC2-CE7E35338585}" type="presParOf" srcId="{EE972885-C789-4D4C-87D8-8D55AAB3E2A9}" destId="{6CF2F0AE-5882-4065-A7E4-462577CC97B6}" srcOrd="2" destOrd="0" presId="urn:microsoft.com/office/officeart/2005/8/layout/chevron1"/>
    <dgm:cxn modelId="{7A34470A-DD2A-4910-BEAE-17719219C936}" type="presParOf" srcId="{EE972885-C789-4D4C-87D8-8D55AAB3E2A9}" destId="{833405D4-8401-4F3A-AF30-E71F6285636B}" srcOrd="3" destOrd="0" presId="urn:microsoft.com/office/officeart/2005/8/layout/chevron1"/>
    <dgm:cxn modelId="{0A3F888A-CABC-4B2E-9F61-C1BC197E838A}" type="presParOf" srcId="{EE972885-C789-4D4C-87D8-8D55AAB3E2A9}" destId="{8DAB8705-0263-495E-BBA2-5E8AFEFF5E7F}" srcOrd="4" destOrd="0" presId="urn:microsoft.com/office/officeart/2005/8/layout/chevron1"/>
    <dgm:cxn modelId="{1039C303-B0BA-4952-9AB8-E7DE67CF93B1}" type="presParOf" srcId="{EE972885-C789-4D4C-87D8-8D55AAB3E2A9}" destId="{4F9CF232-E315-47EA-ABE7-DECC4419D6F1}" srcOrd="5" destOrd="0" presId="urn:microsoft.com/office/officeart/2005/8/layout/chevron1"/>
    <dgm:cxn modelId="{44F6F2E0-A3AB-4E62-A5EA-A35DA4475003}" type="presParOf" srcId="{EE972885-C789-4D4C-87D8-8D55AAB3E2A9}" destId="{C96961E4-2288-4004-8AE2-DBB1A4DEC8C8}" srcOrd="6" destOrd="0" presId="urn:microsoft.com/office/officeart/2005/8/layout/chevron1"/>
    <dgm:cxn modelId="{90490207-47A6-4EC7-B12E-B8884271048E}" type="presParOf" srcId="{EE972885-C789-4D4C-87D8-8D55AAB3E2A9}" destId="{C33F61A3-25BB-4BDB-B716-B5F8C2B76B9C}" srcOrd="7" destOrd="0" presId="urn:microsoft.com/office/officeart/2005/8/layout/chevron1"/>
    <dgm:cxn modelId="{A60F0B63-B918-4602-88FC-3275AE848513}" type="presParOf" srcId="{EE972885-C789-4D4C-87D8-8D55AAB3E2A9}" destId="{2C8775C4-47AB-4BD5-982B-422122B898CE}" srcOrd="8" destOrd="0" presId="urn:microsoft.com/office/officeart/2005/8/layout/chevron1"/>
    <dgm:cxn modelId="{F5EF4DE1-CA2D-47FF-921C-3D5085F0BA4C}" type="presParOf" srcId="{EE972885-C789-4D4C-87D8-8D55AAB3E2A9}" destId="{93F590A7-A46C-472C-9D0F-2D08AF103BF6}" srcOrd="9" destOrd="0" presId="urn:microsoft.com/office/officeart/2005/8/layout/chevron1"/>
    <dgm:cxn modelId="{A51C7CF0-161D-4AE3-84BC-3ED6DE7D4428}" type="presParOf" srcId="{EE972885-C789-4D4C-87D8-8D55AAB3E2A9}" destId="{072A62DD-899C-432B-96D7-B12CAB8D30DF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131966A-1D4E-4FB3-BB4D-9FAFEEC47B2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BED15AB-452A-4A6D-BA8B-920FED92C655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Introduction</a:t>
          </a:r>
        </a:p>
      </dgm:t>
    </dgm:pt>
    <dgm:pt modelId="{A42F0EBB-95B4-444D-B3F2-4162CB3776C2}" type="parTrans" cxnId="{EBB641E9-BDAF-4D6E-8F03-710ED86E80A9}">
      <dgm:prSet/>
      <dgm:spPr/>
      <dgm:t>
        <a:bodyPr/>
        <a:lstStyle/>
        <a:p>
          <a:endParaRPr lang="en-US"/>
        </a:p>
      </dgm:t>
    </dgm:pt>
    <dgm:pt modelId="{8B7072DF-2ED9-4972-A216-2C4AA49EBAB1}" type="sibTrans" cxnId="{EBB641E9-BDAF-4D6E-8F03-710ED86E80A9}">
      <dgm:prSet/>
      <dgm:spPr/>
      <dgm:t>
        <a:bodyPr/>
        <a:lstStyle/>
        <a:p>
          <a:endParaRPr lang="en-US"/>
        </a:p>
      </dgm:t>
    </dgm:pt>
    <dgm:pt modelId="{E7E802B0-D1D7-439F-8A96-2284CDCA1125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Methods</a:t>
          </a:r>
        </a:p>
      </dgm:t>
    </dgm:pt>
    <dgm:pt modelId="{C6D293AA-80CB-4320-B237-406D17E2899B}" type="parTrans" cxnId="{7F55B6DA-6B7B-41BE-BDD9-0BA1BCC0B6D2}">
      <dgm:prSet/>
      <dgm:spPr/>
      <dgm:t>
        <a:bodyPr/>
        <a:lstStyle/>
        <a:p>
          <a:endParaRPr lang="en-US"/>
        </a:p>
      </dgm:t>
    </dgm:pt>
    <dgm:pt modelId="{A212D8F8-2A48-44AF-9708-D8C67035E0C0}" type="sibTrans" cxnId="{7F55B6DA-6B7B-41BE-BDD9-0BA1BCC0B6D2}">
      <dgm:prSet/>
      <dgm:spPr/>
      <dgm:t>
        <a:bodyPr/>
        <a:lstStyle/>
        <a:p>
          <a:endParaRPr lang="en-US"/>
        </a:p>
      </dgm:t>
    </dgm:pt>
    <dgm:pt modelId="{E27B2F99-AD94-4957-BAC3-15F793292328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/>
            <a:t>Results: </a:t>
          </a:r>
          <a:r>
            <a:rPr lang="en-US" dirty="0"/>
            <a:t>Carbon and Nitrogen</a:t>
          </a:r>
        </a:p>
      </dgm:t>
    </dgm:pt>
    <dgm:pt modelId="{CB4A8581-AC08-4AAA-A8B0-351AE95C2819}" type="parTrans" cxnId="{1387D36D-F27F-43D2-9717-4F9ED5DAC19B}">
      <dgm:prSet/>
      <dgm:spPr/>
      <dgm:t>
        <a:bodyPr/>
        <a:lstStyle/>
        <a:p>
          <a:endParaRPr lang="en-US"/>
        </a:p>
      </dgm:t>
    </dgm:pt>
    <dgm:pt modelId="{7F9BB5BC-C875-4479-B79E-007BF6AA50AA}" type="sibTrans" cxnId="{1387D36D-F27F-43D2-9717-4F9ED5DAC19B}">
      <dgm:prSet/>
      <dgm:spPr/>
      <dgm:t>
        <a:bodyPr/>
        <a:lstStyle/>
        <a:p>
          <a:endParaRPr lang="en-US"/>
        </a:p>
      </dgm:t>
    </dgm:pt>
    <dgm:pt modelId="{5567839D-E467-48F4-96BE-DF796E744F28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Conclusions</a:t>
          </a:r>
        </a:p>
      </dgm:t>
    </dgm:pt>
    <dgm:pt modelId="{90BDF8CA-01A8-45F2-819E-B49D66C3965E}" type="parTrans" cxnId="{8BABAEA1-C6EA-479F-94E2-571BFF604092}">
      <dgm:prSet/>
      <dgm:spPr/>
      <dgm:t>
        <a:bodyPr/>
        <a:lstStyle/>
        <a:p>
          <a:endParaRPr lang="en-US"/>
        </a:p>
      </dgm:t>
    </dgm:pt>
    <dgm:pt modelId="{D0DB7549-8244-49E7-9062-80EAA21BDAD4}" type="sibTrans" cxnId="{8BABAEA1-C6EA-479F-94E2-571BFF604092}">
      <dgm:prSet/>
      <dgm:spPr/>
      <dgm:t>
        <a:bodyPr/>
        <a:lstStyle/>
        <a:p>
          <a:endParaRPr lang="en-US"/>
        </a:p>
      </dgm:t>
    </dgm:pt>
    <dgm:pt modelId="{C4FA7F9A-218C-4538-84A5-2361B4B14A87}">
      <dgm:prSet phldrT="[Text]"/>
      <dgm:spPr>
        <a:solidFill>
          <a:srgbClr val="FF0000"/>
        </a:solidFill>
      </dgm:spPr>
      <dgm:t>
        <a:bodyPr/>
        <a:lstStyle/>
        <a:p>
          <a:r>
            <a:rPr lang="en-US" b="1" dirty="0"/>
            <a:t>Results: </a:t>
          </a:r>
          <a:r>
            <a:rPr lang="en-US" dirty="0"/>
            <a:t>Aluminum</a:t>
          </a:r>
        </a:p>
      </dgm:t>
    </dgm:pt>
    <dgm:pt modelId="{7A936F95-9A74-4FE1-AF1C-1433F5A9CAFE}" type="parTrans" cxnId="{4624EFAB-2F5D-48DE-B906-2950B1AE43FE}">
      <dgm:prSet/>
      <dgm:spPr/>
      <dgm:t>
        <a:bodyPr/>
        <a:lstStyle/>
        <a:p>
          <a:endParaRPr lang="en-US"/>
        </a:p>
      </dgm:t>
    </dgm:pt>
    <dgm:pt modelId="{D09E1B94-4122-4027-960E-89158640F1AD}" type="sibTrans" cxnId="{4624EFAB-2F5D-48DE-B906-2950B1AE43FE}">
      <dgm:prSet/>
      <dgm:spPr/>
      <dgm:t>
        <a:bodyPr/>
        <a:lstStyle/>
        <a:p>
          <a:endParaRPr lang="en-US"/>
        </a:p>
      </dgm:t>
    </dgm:pt>
    <dgm:pt modelId="{E0E3A132-8448-483A-B532-938274443CC5}">
      <dgm:prSet phldrT="[Text]"/>
      <dgm:spPr>
        <a:solidFill>
          <a:srgbClr val="FF0000"/>
        </a:solidFill>
      </dgm:spPr>
      <dgm:t>
        <a:bodyPr/>
        <a:lstStyle/>
        <a:p>
          <a:r>
            <a:rPr lang="en-US" b="1" dirty="0"/>
            <a:t>Results: </a:t>
          </a:r>
          <a:r>
            <a:rPr lang="en-US" dirty="0"/>
            <a:t>Temperature &amp; Density History</a:t>
          </a:r>
        </a:p>
      </dgm:t>
    </dgm:pt>
    <dgm:pt modelId="{B4F1185A-997F-4DC2-BB0E-D6ACCC7E36C7}" type="parTrans" cxnId="{2E66203E-1966-42B1-9A3E-E06EF6A1B3F7}">
      <dgm:prSet/>
      <dgm:spPr/>
      <dgm:t>
        <a:bodyPr/>
        <a:lstStyle/>
        <a:p>
          <a:endParaRPr lang="en-US"/>
        </a:p>
      </dgm:t>
    </dgm:pt>
    <dgm:pt modelId="{080588E6-C76E-4B01-B99F-DDBA00A901FC}" type="sibTrans" cxnId="{2E66203E-1966-42B1-9A3E-E06EF6A1B3F7}">
      <dgm:prSet/>
      <dgm:spPr/>
      <dgm:t>
        <a:bodyPr/>
        <a:lstStyle/>
        <a:p>
          <a:endParaRPr lang="en-US"/>
        </a:p>
      </dgm:t>
    </dgm:pt>
    <dgm:pt modelId="{EE972885-C789-4D4C-87D8-8D55AAB3E2A9}" type="pres">
      <dgm:prSet presAssocID="{E131966A-1D4E-4FB3-BB4D-9FAFEEC47B27}" presName="Name0" presStyleCnt="0">
        <dgm:presLayoutVars>
          <dgm:dir/>
          <dgm:animLvl val="lvl"/>
          <dgm:resizeHandles val="exact"/>
        </dgm:presLayoutVars>
      </dgm:prSet>
      <dgm:spPr/>
    </dgm:pt>
    <dgm:pt modelId="{D297E336-A817-497E-B963-86DD63AA14D6}" type="pres">
      <dgm:prSet presAssocID="{2BED15AB-452A-4A6D-BA8B-920FED92C655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F654B506-6474-4210-81BB-E8C881C0B7D8}" type="pres">
      <dgm:prSet presAssocID="{8B7072DF-2ED9-4972-A216-2C4AA49EBAB1}" presName="parTxOnlySpace" presStyleCnt="0"/>
      <dgm:spPr/>
    </dgm:pt>
    <dgm:pt modelId="{6CF2F0AE-5882-4065-A7E4-462577CC97B6}" type="pres">
      <dgm:prSet presAssocID="{E7E802B0-D1D7-439F-8A96-2284CDCA1125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833405D4-8401-4F3A-AF30-E71F6285636B}" type="pres">
      <dgm:prSet presAssocID="{A212D8F8-2A48-44AF-9708-D8C67035E0C0}" presName="parTxOnlySpace" presStyleCnt="0"/>
      <dgm:spPr/>
    </dgm:pt>
    <dgm:pt modelId="{8DAB8705-0263-495E-BBA2-5E8AFEFF5E7F}" type="pres">
      <dgm:prSet presAssocID="{E27B2F99-AD94-4957-BAC3-15F793292328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4F9CF232-E315-47EA-ABE7-DECC4419D6F1}" type="pres">
      <dgm:prSet presAssocID="{7F9BB5BC-C875-4479-B79E-007BF6AA50AA}" presName="parTxOnlySpace" presStyleCnt="0"/>
      <dgm:spPr/>
    </dgm:pt>
    <dgm:pt modelId="{C96961E4-2288-4004-8AE2-DBB1A4DEC8C8}" type="pres">
      <dgm:prSet presAssocID="{C4FA7F9A-218C-4538-84A5-2361B4B14A87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C33F61A3-25BB-4BDB-B716-B5F8C2B76B9C}" type="pres">
      <dgm:prSet presAssocID="{D09E1B94-4122-4027-960E-89158640F1AD}" presName="parTxOnlySpace" presStyleCnt="0"/>
      <dgm:spPr/>
    </dgm:pt>
    <dgm:pt modelId="{2C8775C4-47AB-4BD5-982B-422122B898CE}" type="pres">
      <dgm:prSet presAssocID="{E0E3A132-8448-483A-B532-938274443CC5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93F590A7-A46C-472C-9D0F-2D08AF103BF6}" type="pres">
      <dgm:prSet presAssocID="{080588E6-C76E-4B01-B99F-DDBA00A901FC}" presName="parTxOnlySpace" presStyleCnt="0"/>
      <dgm:spPr/>
    </dgm:pt>
    <dgm:pt modelId="{072A62DD-899C-432B-96D7-B12CAB8D30DF}" type="pres">
      <dgm:prSet presAssocID="{5567839D-E467-48F4-96BE-DF796E744F28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E89F7520-E2C5-4C9C-8EAB-3733BC3DC445}" type="presOf" srcId="{2BED15AB-452A-4A6D-BA8B-920FED92C655}" destId="{D297E336-A817-497E-B963-86DD63AA14D6}" srcOrd="0" destOrd="0" presId="urn:microsoft.com/office/officeart/2005/8/layout/chevron1"/>
    <dgm:cxn modelId="{2E66203E-1966-42B1-9A3E-E06EF6A1B3F7}" srcId="{E131966A-1D4E-4FB3-BB4D-9FAFEEC47B27}" destId="{E0E3A132-8448-483A-B532-938274443CC5}" srcOrd="4" destOrd="0" parTransId="{B4F1185A-997F-4DC2-BB0E-D6ACCC7E36C7}" sibTransId="{080588E6-C76E-4B01-B99F-DDBA00A901FC}"/>
    <dgm:cxn modelId="{49340A42-0CC6-4422-89BC-682B719B131F}" type="presOf" srcId="{E27B2F99-AD94-4957-BAC3-15F793292328}" destId="{8DAB8705-0263-495E-BBA2-5E8AFEFF5E7F}" srcOrd="0" destOrd="0" presId="urn:microsoft.com/office/officeart/2005/8/layout/chevron1"/>
    <dgm:cxn modelId="{1387D36D-F27F-43D2-9717-4F9ED5DAC19B}" srcId="{E131966A-1D4E-4FB3-BB4D-9FAFEEC47B27}" destId="{E27B2F99-AD94-4957-BAC3-15F793292328}" srcOrd="2" destOrd="0" parTransId="{CB4A8581-AC08-4AAA-A8B0-351AE95C2819}" sibTransId="{7F9BB5BC-C875-4479-B79E-007BF6AA50AA}"/>
    <dgm:cxn modelId="{623FC376-4583-4D16-9899-2B6271554FEA}" type="presOf" srcId="{E7E802B0-D1D7-439F-8A96-2284CDCA1125}" destId="{6CF2F0AE-5882-4065-A7E4-462577CC97B6}" srcOrd="0" destOrd="0" presId="urn:microsoft.com/office/officeart/2005/8/layout/chevron1"/>
    <dgm:cxn modelId="{8BABAEA1-C6EA-479F-94E2-571BFF604092}" srcId="{E131966A-1D4E-4FB3-BB4D-9FAFEEC47B27}" destId="{5567839D-E467-48F4-96BE-DF796E744F28}" srcOrd="5" destOrd="0" parTransId="{90BDF8CA-01A8-45F2-819E-B49D66C3965E}" sibTransId="{D0DB7549-8244-49E7-9062-80EAA21BDAD4}"/>
    <dgm:cxn modelId="{9F114DA6-81DF-4D02-B35E-3BBC34F92F92}" type="presOf" srcId="{E131966A-1D4E-4FB3-BB4D-9FAFEEC47B27}" destId="{EE972885-C789-4D4C-87D8-8D55AAB3E2A9}" srcOrd="0" destOrd="0" presId="urn:microsoft.com/office/officeart/2005/8/layout/chevron1"/>
    <dgm:cxn modelId="{4624EFAB-2F5D-48DE-B906-2950B1AE43FE}" srcId="{E131966A-1D4E-4FB3-BB4D-9FAFEEC47B27}" destId="{C4FA7F9A-218C-4538-84A5-2361B4B14A87}" srcOrd="3" destOrd="0" parTransId="{7A936F95-9A74-4FE1-AF1C-1433F5A9CAFE}" sibTransId="{D09E1B94-4122-4027-960E-89158640F1AD}"/>
    <dgm:cxn modelId="{EDA6D1B2-BA72-4B55-A19A-DDCC6A2B40BF}" type="presOf" srcId="{C4FA7F9A-218C-4538-84A5-2361B4B14A87}" destId="{C96961E4-2288-4004-8AE2-DBB1A4DEC8C8}" srcOrd="0" destOrd="0" presId="urn:microsoft.com/office/officeart/2005/8/layout/chevron1"/>
    <dgm:cxn modelId="{8A396EDA-587F-474B-9F99-01816E4E0A24}" type="presOf" srcId="{E0E3A132-8448-483A-B532-938274443CC5}" destId="{2C8775C4-47AB-4BD5-982B-422122B898CE}" srcOrd="0" destOrd="0" presId="urn:microsoft.com/office/officeart/2005/8/layout/chevron1"/>
    <dgm:cxn modelId="{7F55B6DA-6B7B-41BE-BDD9-0BA1BCC0B6D2}" srcId="{E131966A-1D4E-4FB3-BB4D-9FAFEEC47B27}" destId="{E7E802B0-D1D7-439F-8A96-2284CDCA1125}" srcOrd="1" destOrd="0" parTransId="{C6D293AA-80CB-4320-B237-406D17E2899B}" sibTransId="{A212D8F8-2A48-44AF-9708-D8C67035E0C0}"/>
    <dgm:cxn modelId="{EBB641E9-BDAF-4D6E-8F03-710ED86E80A9}" srcId="{E131966A-1D4E-4FB3-BB4D-9FAFEEC47B27}" destId="{2BED15AB-452A-4A6D-BA8B-920FED92C655}" srcOrd="0" destOrd="0" parTransId="{A42F0EBB-95B4-444D-B3F2-4162CB3776C2}" sibTransId="{8B7072DF-2ED9-4972-A216-2C4AA49EBAB1}"/>
    <dgm:cxn modelId="{9BB9FAFC-C0AA-442F-9C26-C18D0DC58C95}" type="presOf" srcId="{5567839D-E467-48F4-96BE-DF796E744F28}" destId="{072A62DD-899C-432B-96D7-B12CAB8D30DF}" srcOrd="0" destOrd="0" presId="urn:microsoft.com/office/officeart/2005/8/layout/chevron1"/>
    <dgm:cxn modelId="{3CB9B3C4-14E5-46DC-9141-14CDCF8E8DE9}" type="presParOf" srcId="{EE972885-C789-4D4C-87D8-8D55AAB3E2A9}" destId="{D297E336-A817-497E-B963-86DD63AA14D6}" srcOrd="0" destOrd="0" presId="urn:microsoft.com/office/officeart/2005/8/layout/chevron1"/>
    <dgm:cxn modelId="{5F88ABC4-E57A-446E-8B2D-062305E5A21B}" type="presParOf" srcId="{EE972885-C789-4D4C-87D8-8D55AAB3E2A9}" destId="{F654B506-6474-4210-81BB-E8C881C0B7D8}" srcOrd="1" destOrd="0" presId="urn:microsoft.com/office/officeart/2005/8/layout/chevron1"/>
    <dgm:cxn modelId="{391B15B1-8A68-467A-AFC2-CE7E35338585}" type="presParOf" srcId="{EE972885-C789-4D4C-87D8-8D55AAB3E2A9}" destId="{6CF2F0AE-5882-4065-A7E4-462577CC97B6}" srcOrd="2" destOrd="0" presId="urn:microsoft.com/office/officeart/2005/8/layout/chevron1"/>
    <dgm:cxn modelId="{7A34470A-DD2A-4910-BEAE-17719219C936}" type="presParOf" srcId="{EE972885-C789-4D4C-87D8-8D55AAB3E2A9}" destId="{833405D4-8401-4F3A-AF30-E71F6285636B}" srcOrd="3" destOrd="0" presId="urn:microsoft.com/office/officeart/2005/8/layout/chevron1"/>
    <dgm:cxn modelId="{0A3F888A-CABC-4B2E-9F61-C1BC197E838A}" type="presParOf" srcId="{EE972885-C789-4D4C-87D8-8D55AAB3E2A9}" destId="{8DAB8705-0263-495E-BBA2-5E8AFEFF5E7F}" srcOrd="4" destOrd="0" presId="urn:microsoft.com/office/officeart/2005/8/layout/chevron1"/>
    <dgm:cxn modelId="{1039C303-B0BA-4952-9AB8-E7DE67CF93B1}" type="presParOf" srcId="{EE972885-C789-4D4C-87D8-8D55AAB3E2A9}" destId="{4F9CF232-E315-47EA-ABE7-DECC4419D6F1}" srcOrd="5" destOrd="0" presId="urn:microsoft.com/office/officeart/2005/8/layout/chevron1"/>
    <dgm:cxn modelId="{44F6F2E0-A3AB-4E62-A5EA-A35DA4475003}" type="presParOf" srcId="{EE972885-C789-4D4C-87D8-8D55AAB3E2A9}" destId="{C96961E4-2288-4004-8AE2-DBB1A4DEC8C8}" srcOrd="6" destOrd="0" presId="urn:microsoft.com/office/officeart/2005/8/layout/chevron1"/>
    <dgm:cxn modelId="{90490207-47A6-4EC7-B12E-B8884271048E}" type="presParOf" srcId="{EE972885-C789-4D4C-87D8-8D55AAB3E2A9}" destId="{C33F61A3-25BB-4BDB-B716-B5F8C2B76B9C}" srcOrd="7" destOrd="0" presId="urn:microsoft.com/office/officeart/2005/8/layout/chevron1"/>
    <dgm:cxn modelId="{A60F0B63-B918-4602-88FC-3275AE848513}" type="presParOf" srcId="{EE972885-C789-4D4C-87D8-8D55AAB3E2A9}" destId="{2C8775C4-47AB-4BD5-982B-422122B898CE}" srcOrd="8" destOrd="0" presId="urn:microsoft.com/office/officeart/2005/8/layout/chevron1"/>
    <dgm:cxn modelId="{F5EF4DE1-CA2D-47FF-921C-3D5085F0BA4C}" type="presParOf" srcId="{EE972885-C789-4D4C-87D8-8D55AAB3E2A9}" destId="{93F590A7-A46C-472C-9D0F-2D08AF103BF6}" srcOrd="9" destOrd="0" presId="urn:microsoft.com/office/officeart/2005/8/layout/chevron1"/>
    <dgm:cxn modelId="{A51C7CF0-161D-4AE3-84BC-3ED6DE7D4428}" type="presParOf" srcId="{EE972885-C789-4D4C-87D8-8D55AAB3E2A9}" destId="{072A62DD-899C-432B-96D7-B12CAB8D30DF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131966A-1D4E-4FB3-BB4D-9FAFEEC47B2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BED15AB-452A-4A6D-BA8B-920FED92C655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Introduction</a:t>
          </a:r>
        </a:p>
      </dgm:t>
    </dgm:pt>
    <dgm:pt modelId="{A42F0EBB-95B4-444D-B3F2-4162CB3776C2}" type="parTrans" cxnId="{EBB641E9-BDAF-4D6E-8F03-710ED86E80A9}">
      <dgm:prSet/>
      <dgm:spPr/>
      <dgm:t>
        <a:bodyPr/>
        <a:lstStyle/>
        <a:p>
          <a:endParaRPr lang="en-US"/>
        </a:p>
      </dgm:t>
    </dgm:pt>
    <dgm:pt modelId="{8B7072DF-2ED9-4972-A216-2C4AA49EBAB1}" type="sibTrans" cxnId="{EBB641E9-BDAF-4D6E-8F03-710ED86E80A9}">
      <dgm:prSet/>
      <dgm:spPr/>
      <dgm:t>
        <a:bodyPr/>
        <a:lstStyle/>
        <a:p>
          <a:endParaRPr lang="en-US"/>
        </a:p>
      </dgm:t>
    </dgm:pt>
    <dgm:pt modelId="{E7E802B0-D1D7-439F-8A96-2284CDCA1125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Methods</a:t>
          </a:r>
        </a:p>
      </dgm:t>
    </dgm:pt>
    <dgm:pt modelId="{C6D293AA-80CB-4320-B237-406D17E2899B}" type="parTrans" cxnId="{7F55B6DA-6B7B-41BE-BDD9-0BA1BCC0B6D2}">
      <dgm:prSet/>
      <dgm:spPr/>
      <dgm:t>
        <a:bodyPr/>
        <a:lstStyle/>
        <a:p>
          <a:endParaRPr lang="en-US"/>
        </a:p>
      </dgm:t>
    </dgm:pt>
    <dgm:pt modelId="{A212D8F8-2A48-44AF-9708-D8C67035E0C0}" type="sibTrans" cxnId="{7F55B6DA-6B7B-41BE-BDD9-0BA1BCC0B6D2}">
      <dgm:prSet/>
      <dgm:spPr/>
      <dgm:t>
        <a:bodyPr/>
        <a:lstStyle/>
        <a:p>
          <a:endParaRPr lang="en-US"/>
        </a:p>
      </dgm:t>
    </dgm:pt>
    <dgm:pt modelId="{E27B2F99-AD94-4957-BAC3-15F793292328}">
      <dgm:prSet phldrT="[Text]"/>
      <dgm:spPr>
        <a:solidFill>
          <a:srgbClr val="00B050"/>
        </a:solidFill>
      </dgm:spPr>
      <dgm:t>
        <a:bodyPr/>
        <a:lstStyle/>
        <a:p>
          <a:r>
            <a:rPr lang="en-US" b="1" dirty="0"/>
            <a:t>Results: </a:t>
          </a:r>
          <a:r>
            <a:rPr lang="en-US" dirty="0"/>
            <a:t>Carbon and Nitrogen</a:t>
          </a:r>
        </a:p>
      </dgm:t>
    </dgm:pt>
    <dgm:pt modelId="{CB4A8581-AC08-4AAA-A8B0-351AE95C2819}" type="parTrans" cxnId="{1387D36D-F27F-43D2-9717-4F9ED5DAC19B}">
      <dgm:prSet/>
      <dgm:spPr/>
      <dgm:t>
        <a:bodyPr/>
        <a:lstStyle/>
        <a:p>
          <a:endParaRPr lang="en-US"/>
        </a:p>
      </dgm:t>
    </dgm:pt>
    <dgm:pt modelId="{7F9BB5BC-C875-4479-B79E-007BF6AA50AA}" type="sibTrans" cxnId="{1387D36D-F27F-43D2-9717-4F9ED5DAC19B}">
      <dgm:prSet/>
      <dgm:spPr/>
      <dgm:t>
        <a:bodyPr/>
        <a:lstStyle/>
        <a:p>
          <a:endParaRPr lang="en-US"/>
        </a:p>
      </dgm:t>
    </dgm:pt>
    <dgm:pt modelId="{5567839D-E467-48F4-96BE-DF796E744F28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Conclusions</a:t>
          </a:r>
        </a:p>
      </dgm:t>
    </dgm:pt>
    <dgm:pt modelId="{90BDF8CA-01A8-45F2-819E-B49D66C3965E}" type="parTrans" cxnId="{8BABAEA1-C6EA-479F-94E2-571BFF604092}">
      <dgm:prSet/>
      <dgm:spPr/>
      <dgm:t>
        <a:bodyPr/>
        <a:lstStyle/>
        <a:p>
          <a:endParaRPr lang="en-US"/>
        </a:p>
      </dgm:t>
    </dgm:pt>
    <dgm:pt modelId="{D0DB7549-8244-49E7-9062-80EAA21BDAD4}" type="sibTrans" cxnId="{8BABAEA1-C6EA-479F-94E2-571BFF604092}">
      <dgm:prSet/>
      <dgm:spPr/>
      <dgm:t>
        <a:bodyPr/>
        <a:lstStyle/>
        <a:p>
          <a:endParaRPr lang="en-US"/>
        </a:p>
      </dgm:t>
    </dgm:pt>
    <dgm:pt modelId="{C4FA7F9A-218C-4538-84A5-2361B4B14A87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/>
            <a:t>Results: </a:t>
          </a:r>
          <a:r>
            <a:rPr lang="en-US" dirty="0"/>
            <a:t>Aluminum</a:t>
          </a:r>
        </a:p>
      </dgm:t>
    </dgm:pt>
    <dgm:pt modelId="{7A936F95-9A74-4FE1-AF1C-1433F5A9CAFE}" type="parTrans" cxnId="{4624EFAB-2F5D-48DE-B906-2950B1AE43FE}">
      <dgm:prSet/>
      <dgm:spPr/>
      <dgm:t>
        <a:bodyPr/>
        <a:lstStyle/>
        <a:p>
          <a:endParaRPr lang="en-US"/>
        </a:p>
      </dgm:t>
    </dgm:pt>
    <dgm:pt modelId="{D09E1B94-4122-4027-960E-89158640F1AD}" type="sibTrans" cxnId="{4624EFAB-2F5D-48DE-B906-2950B1AE43FE}">
      <dgm:prSet/>
      <dgm:spPr/>
      <dgm:t>
        <a:bodyPr/>
        <a:lstStyle/>
        <a:p>
          <a:endParaRPr lang="en-US"/>
        </a:p>
      </dgm:t>
    </dgm:pt>
    <dgm:pt modelId="{E0E3A132-8448-483A-B532-938274443CC5}">
      <dgm:prSet phldrT="[Text]"/>
      <dgm:spPr>
        <a:solidFill>
          <a:srgbClr val="FF0000"/>
        </a:solidFill>
      </dgm:spPr>
      <dgm:t>
        <a:bodyPr/>
        <a:lstStyle/>
        <a:p>
          <a:r>
            <a:rPr lang="en-US" b="1" dirty="0"/>
            <a:t>Results: </a:t>
          </a:r>
          <a:r>
            <a:rPr lang="en-US" dirty="0"/>
            <a:t>Temperature &amp; Density History</a:t>
          </a:r>
        </a:p>
      </dgm:t>
    </dgm:pt>
    <dgm:pt modelId="{B4F1185A-997F-4DC2-BB0E-D6ACCC7E36C7}" type="parTrans" cxnId="{2E66203E-1966-42B1-9A3E-E06EF6A1B3F7}">
      <dgm:prSet/>
      <dgm:spPr/>
      <dgm:t>
        <a:bodyPr/>
        <a:lstStyle/>
        <a:p>
          <a:endParaRPr lang="en-US"/>
        </a:p>
      </dgm:t>
    </dgm:pt>
    <dgm:pt modelId="{080588E6-C76E-4B01-B99F-DDBA00A901FC}" type="sibTrans" cxnId="{2E66203E-1966-42B1-9A3E-E06EF6A1B3F7}">
      <dgm:prSet/>
      <dgm:spPr/>
      <dgm:t>
        <a:bodyPr/>
        <a:lstStyle/>
        <a:p>
          <a:endParaRPr lang="en-US"/>
        </a:p>
      </dgm:t>
    </dgm:pt>
    <dgm:pt modelId="{EE972885-C789-4D4C-87D8-8D55AAB3E2A9}" type="pres">
      <dgm:prSet presAssocID="{E131966A-1D4E-4FB3-BB4D-9FAFEEC47B27}" presName="Name0" presStyleCnt="0">
        <dgm:presLayoutVars>
          <dgm:dir/>
          <dgm:animLvl val="lvl"/>
          <dgm:resizeHandles val="exact"/>
        </dgm:presLayoutVars>
      </dgm:prSet>
      <dgm:spPr/>
    </dgm:pt>
    <dgm:pt modelId="{D297E336-A817-497E-B963-86DD63AA14D6}" type="pres">
      <dgm:prSet presAssocID="{2BED15AB-452A-4A6D-BA8B-920FED92C655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F654B506-6474-4210-81BB-E8C881C0B7D8}" type="pres">
      <dgm:prSet presAssocID="{8B7072DF-2ED9-4972-A216-2C4AA49EBAB1}" presName="parTxOnlySpace" presStyleCnt="0"/>
      <dgm:spPr/>
    </dgm:pt>
    <dgm:pt modelId="{6CF2F0AE-5882-4065-A7E4-462577CC97B6}" type="pres">
      <dgm:prSet presAssocID="{E7E802B0-D1D7-439F-8A96-2284CDCA1125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833405D4-8401-4F3A-AF30-E71F6285636B}" type="pres">
      <dgm:prSet presAssocID="{A212D8F8-2A48-44AF-9708-D8C67035E0C0}" presName="parTxOnlySpace" presStyleCnt="0"/>
      <dgm:spPr/>
    </dgm:pt>
    <dgm:pt modelId="{8DAB8705-0263-495E-BBA2-5E8AFEFF5E7F}" type="pres">
      <dgm:prSet presAssocID="{E27B2F99-AD94-4957-BAC3-15F793292328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4F9CF232-E315-47EA-ABE7-DECC4419D6F1}" type="pres">
      <dgm:prSet presAssocID="{7F9BB5BC-C875-4479-B79E-007BF6AA50AA}" presName="parTxOnlySpace" presStyleCnt="0"/>
      <dgm:spPr/>
    </dgm:pt>
    <dgm:pt modelId="{C96961E4-2288-4004-8AE2-DBB1A4DEC8C8}" type="pres">
      <dgm:prSet presAssocID="{C4FA7F9A-218C-4538-84A5-2361B4B14A87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C33F61A3-25BB-4BDB-B716-B5F8C2B76B9C}" type="pres">
      <dgm:prSet presAssocID="{D09E1B94-4122-4027-960E-89158640F1AD}" presName="parTxOnlySpace" presStyleCnt="0"/>
      <dgm:spPr/>
    </dgm:pt>
    <dgm:pt modelId="{2C8775C4-47AB-4BD5-982B-422122B898CE}" type="pres">
      <dgm:prSet presAssocID="{E0E3A132-8448-483A-B532-938274443CC5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93F590A7-A46C-472C-9D0F-2D08AF103BF6}" type="pres">
      <dgm:prSet presAssocID="{080588E6-C76E-4B01-B99F-DDBA00A901FC}" presName="parTxOnlySpace" presStyleCnt="0"/>
      <dgm:spPr/>
    </dgm:pt>
    <dgm:pt modelId="{072A62DD-899C-432B-96D7-B12CAB8D30DF}" type="pres">
      <dgm:prSet presAssocID="{5567839D-E467-48F4-96BE-DF796E744F28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E89F7520-E2C5-4C9C-8EAB-3733BC3DC445}" type="presOf" srcId="{2BED15AB-452A-4A6D-BA8B-920FED92C655}" destId="{D297E336-A817-497E-B963-86DD63AA14D6}" srcOrd="0" destOrd="0" presId="urn:microsoft.com/office/officeart/2005/8/layout/chevron1"/>
    <dgm:cxn modelId="{2E66203E-1966-42B1-9A3E-E06EF6A1B3F7}" srcId="{E131966A-1D4E-4FB3-BB4D-9FAFEEC47B27}" destId="{E0E3A132-8448-483A-B532-938274443CC5}" srcOrd="4" destOrd="0" parTransId="{B4F1185A-997F-4DC2-BB0E-D6ACCC7E36C7}" sibTransId="{080588E6-C76E-4B01-B99F-DDBA00A901FC}"/>
    <dgm:cxn modelId="{49340A42-0CC6-4422-89BC-682B719B131F}" type="presOf" srcId="{E27B2F99-AD94-4957-BAC3-15F793292328}" destId="{8DAB8705-0263-495E-BBA2-5E8AFEFF5E7F}" srcOrd="0" destOrd="0" presId="urn:microsoft.com/office/officeart/2005/8/layout/chevron1"/>
    <dgm:cxn modelId="{1387D36D-F27F-43D2-9717-4F9ED5DAC19B}" srcId="{E131966A-1D4E-4FB3-BB4D-9FAFEEC47B27}" destId="{E27B2F99-AD94-4957-BAC3-15F793292328}" srcOrd="2" destOrd="0" parTransId="{CB4A8581-AC08-4AAA-A8B0-351AE95C2819}" sibTransId="{7F9BB5BC-C875-4479-B79E-007BF6AA50AA}"/>
    <dgm:cxn modelId="{623FC376-4583-4D16-9899-2B6271554FEA}" type="presOf" srcId="{E7E802B0-D1D7-439F-8A96-2284CDCA1125}" destId="{6CF2F0AE-5882-4065-A7E4-462577CC97B6}" srcOrd="0" destOrd="0" presId="urn:microsoft.com/office/officeart/2005/8/layout/chevron1"/>
    <dgm:cxn modelId="{8BABAEA1-C6EA-479F-94E2-571BFF604092}" srcId="{E131966A-1D4E-4FB3-BB4D-9FAFEEC47B27}" destId="{5567839D-E467-48F4-96BE-DF796E744F28}" srcOrd="5" destOrd="0" parTransId="{90BDF8CA-01A8-45F2-819E-B49D66C3965E}" sibTransId="{D0DB7549-8244-49E7-9062-80EAA21BDAD4}"/>
    <dgm:cxn modelId="{9F114DA6-81DF-4D02-B35E-3BBC34F92F92}" type="presOf" srcId="{E131966A-1D4E-4FB3-BB4D-9FAFEEC47B27}" destId="{EE972885-C789-4D4C-87D8-8D55AAB3E2A9}" srcOrd="0" destOrd="0" presId="urn:microsoft.com/office/officeart/2005/8/layout/chevron1"/>
    <dgm:cxn modelId="{4624EFAB-2F5D-48DE-B906-2950B1AE43FE}" srcId="{E131966A-1D4E-4FB3-BB4D-9FAFEEC47B27}" destId="{C4FA7F9A-218C-4538-84A5-2361B4B14A87}" srcOrd="3" destOrd="0" parTransId="{7A936F95-9A74-4FE1-AF1C-1433F5A9CAFE}" sibTransId="{D09E1B94-4122-4027-960E-89158640F1AD}"/>
    <dgm:cxn modelId="{EDA6D1B2-BA72-4B55-A19A-DDCC6A2B40BF}" type="presOf" srcId="{C4FA7F9A-218C-4538-84A5-2361B4B14A87}" destId="{C96961E4-2288-4004-8AE2-DBB1A4DEC8C8}" srcOrd="0" destOrd="0" presId="urn:microsoft.com/office/officeart/2005/8/layout/chevron1"/>
    <dgm:cxn modelId="{8A396EDA-587F-474B-9F99-01816E4E0A24}" type="presOf" srcId="{E0E3A132-8448-483A-B532-938274443CC5}" destId="{2C8775C4-47AB-4BD5-982B-422122B898CE}" srcOrd="0" destOrd="0" presId="urn:microsoft.com/office/officeart/2005/8/layout/chevron1"/>
    <dgm:cxn modelId="{7F55B6DA-6B7B-41BE-BDD9-0BA1BCC0B6D2}" srcId="{E131966A-1D4E-4FB3-BB4D-9FAFEEC47B27}" destId="{E7E802B0-D1D7-439F-8A96-2284CDCA1125}" srcOrd="1" destOrd="0" parTransId="{C6D293AA-80CB-4320-B237-406D17E2899B}" sibTransId="{A212D8F8-2A48-44AF-9708-D8C67035E0C0}"/>
    <dgm:cxn modelId="{EBB641E9-BDAF-4D6E-8F03-710ED86E80A9}" srcId="{E131966A-1D4E-4FB3-BB4D-9FAFEEC47B27}" destId="{2BED15AB-452A-4A6D-BA8B-920FED92C655}" srcOrd="0" destOrd="0" parTransId="{A42F0EBB-95B4-444D-B3F2-4162CB3776C2}" sibTransId="{8B7072DF-2ED9-4972-A216-2C4AA49EBAB1}"/>
    <dgm:cxn modelId="{9BB9FAFC-C0AA-442F-9C26-C18D0DC58C95}" type="presOf" srcId="{5567839D-E467-48F4-96BE-DF796E744F28}" destId="{072A62DD-899C-432B-96D7-B12CAB8D30DF}" srcOrd="0" destOrd="0" presId="urn:microsoft.com/office/officeart/2005/8/layout/chevron1"/>
    <dgm:cxn modelId="{3CB9B3C4-14E5-46DC-9141-14CDCF8E8DE9}" type="presParOf" srcId="{EE972885-C789-4D4C-87D8-8D55AAB3E2A9}" destId="{D297E336-A817-497E-B963-86DD63AA14D6}" srcOrd="0" destOrd="0" presId="urn:microsoft.com/office/officeart/2005/8/layout/chevron1"/>
    <dgm:cxn modelId="{5F88ABC4-E57A-446E-8B2D-062305E5A21B}" type="presParOf" srcId="{EE972885-C789-4D4C-87D8-8D55AAB3E2A9}" destId="{F654B506-6474-4210-81BB-E8C881C0B7D8}" srcOrd="1" destOrd="0" presId="urn:microsoft.com/office/officeart/2005/8/layout/chevron1"/>
    <dgm:cxn modelId="{391B15B1-8A68-467A-AFC2-CE7E35338585}" type="presParOf" srcId="{EE972885-C789-4D4C-87D8-8D55AAB3E2A9}" destId="{6CF2F0AE-5882-4065-A7E4-462577CC97B6}" srcOrd="2" destOrd="0" presId="urn:microsoft.com/office/officeart/2005/8/layout/chevron1"/>
    <dgm:cxn modelId="{7A34470A-DD2A-4910-BEAE-17719219C936}" type="presParOf" srcId="{EE972885-C789-4D4C-87D8-8D55AAB3E2A9}" destId="{833405D4-8401-4F3A-AF30-E71F6285636B}" srcOrd="3" destOrd="0" presId="urn:microsoft.com/office/officeart/2005/8/layout/chevron1"/>
    <dgm:cxn modelId="{0A3F888A-CABC-4B2E-9F61-C1BC197E838A}" type="presParOf" srcId="{EE972885-C789-4D4C-87D8-8D55AAB3E2A9}" destId="{8DAB8705-0263-495E-BBA2-5E8AFEFF5E7F}" srcOrd="4" destOrd="0" presId="urn:microsoft.com/office/officeart/2005/8/layout/chevron1"/>
    <dgm:cxn modelId="{1039C303-B0BA-4952-9AB8-E7DE67CF93B1}" type="presParOf" srcId="{EE972885-C789-4D4C-87D8-8D55AAB3E2A9}" destId="{4F9CF232-E315-47EA-ABE7-DECC4419D6F1}" srcOrd="5" destOrd="0" presId="urn:microsoft.com/office/officeart/2005/8/layout/chevron1"/>
    <dgm:cxn modelId="{44F6F2E0-A3AB-4E62-A5EA-A35DA4475003}" type="presParOf" srcId="{EE972885-C789-4D4C-87D8-8D55AAB3E2A9}" destId="{C96961E4-2288-4004-8AE2-DBB1A4DEC8C8}" srcOrd="6" destOrd="0" presId="urn:microsoft.com/office/officeart/2005/8/layout/chevron1"/>
    <dgm:cxn modelId="{90490207-47A6-4EC7-B12E-B8884271048E}" type="presParOf" srcId="{EE972885-C789-4D4C-87D8-8D55AAB3E2A9}" destId="{C33F61A3-25BB-4BDB-B716-B5F8C2B76B9C}" srcOrd="7" destOrd="0" presId="urn:microsoft.com/office/officeart/2005/8/layout/chevron1"/>
    <dgm:cxn modelId="{A60F0B63-B918-4602-88FC-3275AE848513}" type="presParOf" srcId="{EE972885-C789-4D4C-87D8-8D55AAB3E2A9}" destId="{2C8775C4-47AB-4BD5-982B-422122B898CE}" srcOrd="8" destOrd="0" presId="urn:microsoft.com/office/officeart/2005/8/layout/chevron1"/>
    <dgm:cxn modelId="{F5EF4DE1-CA2D-47FF-921C-3D5085F0BA4C}" type="presParOf" srcId="{EE972885-C789-4D4C-87D8-8D55AAB3E2A9}" destId="{93F590A7-A46C-472C-9D0F-2D08AF103BF6}" srcOrd="9" destOrd="0" presId="urn:microsoft.com/office/officeart/2005/8/layout/chevron1"/>
    <dgm:cxn modelId="{A51C7CF0-161D-4AE3-84BC-3ED6DE7D4428}" type="presParOf" srcId="{EE972885-C789-4D4C-87D8-8D55AAB3E2A9}" destId="{072A62DD-899C-432B-96D7-B12CAB8D30DF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131966A-1D4E-4FB3-BB4D-9FAFEEC47B2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BED15AB-452A-4A6D-BA8B-920FED92C655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Introduction</a:t>
          </a:r>
        </a:p>
      </dgm:t>
    </dgm:pt>
    <dgm:pt modelId="{A42F0EBB-95B4-444D-B3F2-4162CB3776C2}" type="parTrans" cxnId="{EBB641E9-BDAF-4D6E-8F03-710ED86E80A9}">
      <dgm:prSet/>
      <dgm:spPr/>
      <dgm:t>
        <a:bodyPr/>
        <a:lstStyle/>
        <a:p>
          <a:endParaRPr lang="en-US"/>
        </a:p>
      </dgm:t>
    </dgm:pt>
    <dgm:pt modelId="{8B7072DF-2ED9-4972-A216-2C4AA49EBAB1}" type="sibTrans" cxnId="{EBB641E9-BDAF-4D6E-8F03-710ED86E80A9}">
      <dgm:prSet/>
      <dgm:spPr/>
      <dgm:t>
        <a:bodyPr/>
        <a:lstStyle/>
        <a:p>
          <a:endParaRPr lang="en-US"/>
        </a:p>
      </dgm:t>
    </dgm:pt>
    <dgm:pt modelId="{E7E802B0-D1D7-439F-8A96-2284CDCA1125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Methods</a:t>
          </a:r>
        </a:p>
      </dgm:t>
    </dgm:pt>
    <dgm:pt modelId="{C6D293AA-80CB-4320-B237-406D17E2899B}" type="parTrans" cxnId="{7F55B6DA-6B7B-41BE-BDD9-0BA1BCC0B6D2}">
      <dgm:prSet/>
      <dgm:spPr/>
      <dgm:t>
        <a:bodyPr/>
        <a:lstStyle/>
        <a:p>
          <a:endParaRPr lang="en-US"/>
        </a:p>
      </dgm:t>
    </dgm:pt>
    <dgm:pt modelId="{A212D8F8-2A48-44AF-9708-D8C67035E0C0}" type="sibTrans" cxnId="{7F55B6DA-6B7B-41BE-BDD9-0BA1BCC0B6D2}">
      <dgm:prSet/>
      <dgm:spPr/>
      <dgm:t>
        <a:bodyPr/>
        <a:lstStyle/>
        <a:p>
          <a:endParaRPr lang="en-US"/>
        </a:p>
      </dgm:t>
    </dgm:pt>
    <dgm:pt modelId="{E27B2F99-AD94-4957-BAC3-15F793292328}">
      <dgm:prSet phldrT="[Text]"/>
      <dgm:spPr>
        <a:solidFill>
          <a:srgbClr val="00B050"/>
        </a:solidFill>
      </dgm:spPr>
      <dgm:t>
        <a:bodyPr/>
        <a:lstStyle/>
        <a:p>
          <a:r>
            <a:rPr lang="en-US" b="1" dirty="0"/>
            <a:t>Results: </a:t>
          </a:r>
          <a:r>
            <a:rPr lang="en-US" dirty="0"/>
            <a:t>Carbon and Nitrogen</a:t>
          </a:r>
        </a:p>
      </dgm:t>
    </dgm:pt>
    <dgm:pt modelId="{CB4A8581-AC08-4AAA-A8B0-351AE95C2819}" type="parTrans" cxnId="{1387D36D-F27F-43D2-9717-4F9ED5DAC19B}">
      <dgm:prSet/>
      <dgm:spPr/>
      <dgm:t>
        <a:bodyPr/>
        <a:lstStyle/>
        <a:p>
          <a:endParaRPr lang="en-US"/>
        </a:p>
      </dgm:t>
    </dgm:pt>
    <dgm:pt modelId="{7F9BB5BC-C875-4479-B79E-007BF6AA50AA}" type="sibTrans" cxnId="{1387D36D-F27F-43D2-9717-4F9ED5DAC19B}">
      <dgm:prSet/>
      <dgm:spPr/>
      <dgm:t>
        <a:bodyPr/>
        <a:lstStyle/>
        <a:p>
          <a:endParaRPr lang="en-US"/>
        </a:p>
      </dgm:t>
    </dgm:pt>
    <dgm:pt modelId="{5567839D-E467-48F4-96BE-DF796E744F28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Conclusions</a:t>
          </a:r>
        </a:p>
      </dgm:t>
    </dgm:pt>
    <dgm:pt modelId="{90BDF8CA-01A8-45F2-819E-B49D66C3965E}" type="parTrans" cxnId="{8BABAEA1-C6EA-479F-94E2-571BFF604092}">
      <dgm:prSet/>
      <dgm:spPr/>
      <dgm:t>
        <a:bodyPr/>
        <a:lstStyle/>
        <a:p>
          <a:endParaRPr lang="en-US"/>
        </a:p>
      </dgm:t>
    </dgm:pt>
    <dgm:pt modelId="{D0DB7549-8244-49E7-9062-80EAA21BDAD4}" type="sibTrans" cxnId="{8BABAEA1-C6EA-479F-94E2-571BFF604092}">
      <dgm:prSet/>
      <dgm:spPr/>
      <dgm:t>
        <a:bodyPr/>
        <a:lstStyle/>
        <a:p>
          <a:endParaRPr lang="en-US"/>
        </a:p>
      </dgm:t>
    </dgm:pt>
    <dgm:pt modelId="{C4FA7F9A-218C-4538-84A5-2361B4B14A87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/>
            <a:t>Results: </a:t>
          </a:r>
          <a:r>
            <a:rPr lang="en-US" dirty="0"/>
            <a:t>Aluminum</a:t>
          </a:r>
        </a:p>
      </dgm:t>
    </dgm:pt>
    <dgm:pt modelId="{7A936F95-9A74-4FE1-AF1C-1433F5A9CAFE}" type="parTrans" cxnId="{4624EFAB-2F5D-48DE-B906-2950B1AE43FE}">
      <dgm:prSet/>
      <dgm:spPr/>
      <dgm:t>
        <a:bodyPr/>
        <a:lstStyle/>
        <a:p>
          <a:endParaRPr lang="en-US"/>
        </a:p>
      </dgm:t>
    </dgm:pt>
    <dgm:pt modelId="{D09E1B94-4122-4027-960E-89158640F1AD}" type="sibTrans" cxnId="{4624EFAB-2F5D-48DE-B906-2950B1AE43FE}">
      <dgm:prSet/>
      <dgm:spPr/>
      <dgm:t>
        <a:bodyPr/>
        <a:lstStyle/>
        <a:p>
          <a:endParaRPr lang="en-US"/>
        </a:p>
      </dgm:t>
    </dgm:pt>
    <dgm:pt modelId="{E0E3A132-8448-483A-B532-938274443CC5}">
      <dgm:prSet phldrT="[Text]"/>
      <dgm:spPr>
        <a:solidFill>
          <a:srgbClr val="FF0000"/>
        </a:solidFill>
      </dgm:spPr>
      <dgm:t>
        <a:bodyPr/>
        <a:lstStyle/>
        <a:p>
          <a:r>
            <a:rPr lang="en-US" b="1" dirty="0"/>
            <a:t>Results: </a:t>
          </a:r>
          <a:r>
            <a:rPr lang="en-US" dirty="0"/>
            <a:t>Temperature &amp; Density History</a:t>
          </a:r>
        </a:p>
      </dgm:t>
    </dgm:pt>
    <dgm:pt modelId="{B4F1185A-997F-4DC2-BB0E-D6ACCC7E36C7}" type="parTrans" cxnId="{2E66203E-1966-42B1-9A3E-E06EF6A1B3F7}">
      <dgm:prSet/>
      <dgm:spPr/>
      <dgm:t>
        <a:bodyPr/>
        <a:lstStyle/>
        <a:p>
          <a:endParaRPr lang="en-US"/>
        </a:p>
      </dgm:t>
    </dgm:pt>
    <dgm:pt modelId="{080588E6-C76E-4B01-B99F-DDBA00A901FC}" type="sibTrans" cxnId="{2E66203E-1966-42B1-9A3E-E06EF6A1B3F7}">
      <dgm:prSet/>
      <dgm:spPr/>
      <dgm:t>
        <a:bodyPr/>
        <a:lstStyle/>
        <a:p>
          <a:endParaRPr lang="en-US"/>
        </a:p>
      </dgm:t>
    </dgm:pt>
    <dgm:pt modelId="{EE972885-C789-4D4C-87D8-8D55AAB3E2A9}" type="pres">
      <dgm:prSet presAssocID="{E131966A-1D4E-4FB3-BB4D-9FAFEEC47B27}" presName="Name0" presStyleCnt="0">
        <dgm:presLayoutVars>
          <dgm:dir/>
          <dgm:animLvl val="lvl"/>
          <dgm:resizeHandles val="exact"/>
        </dgm:presLayoutVars>
      </dgm:prSet>
      <dgm:spPr/>
    </dgm:pt>
    <dgm:pt modelId="{D297E336-A817-497E-B963-86DD63AA14D6}" type="pres">
      <dgm:prSet presAssocID="{2BED15AB-452A-4A6D-BA8B-920FED92C655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F654B506-6474-4210-81BB-E8C881C0B7D8}" type="pres">
      <dgm:prSet presAssocID="{8B7072DF-2ED9-4972-A216-2C4AA49EBAB1}" presName="parTxOnlySpace" presStyleCnt="0"/>
      <dgm:spPr/>
    </dgm:pt>
    <dgm:pt modelId="{6CF2F0AE-5882-4065-A7E4-462577CC97B6}" type="pres">
      <dgm:prSet presAssocID="{E7E802B0-D1D7-439F-8A96-2284CDCA1125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833405D4-8401-4F3A-AF30-E71F6285636B}" type="pres">
      <dgm:prSet presAssocID="{A212D8F8-2A48-44AF-9708-D8C67035E0C0}" presName="parTxOnlySpace" presStyleCnt="0"/>
      <dgm:spPr/>
    </dgm:pt>
    <dgm:pt modelId="{8DAB8705-0263-495E-BBA2-5E8AFEFF5E7F}" type="pres">
      <dgm:prSet presAssocID="{E27B2F99-AD94-4957-BAC3-15F793292328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4F9CF232-E315-47EA-ABE7-DECC4419D6F1}" type="pres">
      <dgm:prSet presAssocID="{7F9BB5BC-C875-4479-B79E-007BF6AA50AA}" presName="parTxOnlySpace" presStyleCnt="0"/>
      <dgm:spPr/>
    </dgm:pt>
    <dgm:pt modelId="{C96961E4-2288-4004-8AE2-DBB1A4DEC8C8}" type="pres">
      <dgm:prSet presAssocID="{C4FA7F9A-218C-4538-84A5-2361B4B14A87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C33F61A3-25BB-4BDB-B716-B5F8C2B76B9C}" type="pres">
      <dgm:prSet presAssocID="{D09E1B94-4122-4027-960E-89158640F1AD}" presName="parTxOnlySpace" presStyleCnt="0"/>
      <dgm:spPr/>
    </dgm:pt>
    <dgm:pt modelId="{2C8775C4-47AB-4BD5-982B-422122B898CE}" type="pres">
      <dgm:prSet presAssocID="{E0E3A132-8448-483A-B532-938274443CC5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93F590A7-A46C-472C-9D0F-2D08AF103BF6}" type="pres">
      <dgm:prSet presAssocID="{080588E6-C76E-4B01-B99F-DDBA00A901FC}" presName="parTxOnlySpace" presStyleCnt="0"/>
      <dgm:spPr/>
    </dgm:pt>
    <dgm:pt modelId="{072A62DD-899C-432B-96D7-B12CAB8D30DF}" type="pres">
      <dgm:prSet presAssocID="{5567839D-E467-48F4-96BE-DF796E744F28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E89F7520-E2C5-4C9C-8EAB-3733BC3DC445}" type="presOf" srcId="{2BED15AB-452A-4A6D-BA8B-920FED92C655}" destId="{D297E336-A817-497E-B963-86DD63AA14D6}" srcOrd="0" destOrd="0" presId="urn:microsoft.com/office/officeart/2005/8/layout/chevron1"/>
    <dgm:cxn modelId="{2E66203E-1966-42B1-9A3E-E06EF6A1B3F7}" srcId="{E131966A-1D4E-4FB3-BB4D-9FAFEEC47B27}" destId="{E0E3A132-8448-483A-B532-938274443CC5}" srcOrd="4" destOrd="0" parTransId="{B4F1185A-997F-4DC2-BB0E-D6ACCC7E36C7}" sibTransId="{080588E6-C76E-4B01-B99F-DDBA00A901FC}"/>
    <dgm:cxn modelId="{49340A42-0CC6-4422-89BC-682B719B131F}" type="presOf" srcId="{E27B2F99-AD94-4957-BAC3-15F793292328}" destId="{8DAB8705-0263-495E-BBA2-5E8AFEFF5E7F}" srcOrd="0" destOrd="0" presId="urn:microsoft.com/office/officeart/2005/8/layout/chevron1"/>
    <dgm:cxn modelId="{1387D36D-F27F-43D2-9717-4F9ED5DAC19B}" srcId="{E131966A-1D4E-4FB3-BB4D-9FAFEEC47B27}" destId="{E27B2F99-AD94-4957-BAC3-15F793292328}" srcOrd="2" destOrd="0" parTransId="{CB4A8581-AC08-4AAA-A8B0-351AE95C2819}" sibTransId="{7F9BB5BC-C875-4479-B79E-007BF6AA50AA}"/>
    <dgm:cxn modelId="{623FC376-4583-4D16-9899-2B6271554FEA}" type="presOf" srcId="{E7E802B0-D1D7-439F-8A96-2284CDCA1125}" destId="{6CF2F0AE-5882-4065-A7E4-462577CC97B6}" srcOrd="0" destOrd="0" presId="urn:microsoft.com/office/officeart/2005/8/layout/chevron1"/>
    <dgm:cxn modelId="{8BABAEA1-C6EA-479F-94E2-571BFF604092}" srcId="{E131966A-1D4E-4FB3-BB4D-9FAFEEC47B27}" destId="{5567839D-E467-48F4-96BE-DF796E744F28}" srcOrd="5" destOrd="0" parTransId="{90BDF8CA-01A8-45F2-819E-B49D66C3965E}" sibTransId="{D0DB7549-8244-49E7-9062-80EAA21BDAD4}"/>
    <dgm:cxn modelId="{9F114DA6-81DF-4D02-B35E-3BBC34F92F92}" type="presOf" srcId="{E131966A-1D4E-4FB3-BB4D-9FAFEEC47B27}" destId="{EE972885-C789-4D4C-87D8-8D55AAB3E2A9}" srcOrd="0" destOrd="0" presId="urn:microsoft.com/office/officeart/2005/8/layout/chevron1"/>
    <dgm:cxn modelId="{4624EFAB-2F5D-48DE-B906-2950B1AE43FE}" srcId="{E131966A-1D4E-4FB3-BB4D-9FAFEEC47B27}" destId="{C4FA7F9A-218C-4538-84A5-2361B4B14A87}" srcOrd="3" destOrd="0" parTransId="{7A936F95-9A74-4FE1-AF1C-1433F5A9CAFE}" sibTransId="{D09E1B94-4122-4027-960E-89158640F1AD}"/>
    <dgm:cxn modelId="{EDA6D1B2-BA72-4B55-A19A-DDCC6A2B40BF}" type="presOf" srcId="{C4FA7F9A-218C-4538-84A5-2361B4B14A87}" destId="{C96961E4-2288-4004-8AE2-DBB1A4DEC8C8}" srcOrd="0" destOrd="0" presId="urn:microsoft.com/office/officeart/2005/8/layout/chevron1"/>
    <dgm:cxn modelId="{8A396EDA-587F-474B-9F99-01816E4E0A24}" type="presOf" srcId="{E0E3A132-8448-483A-B532-938274443CC5}" destId="{2C8775C4-47AB-4BD5-982B-422122B898CE}" srcOrd="0" destOrd="0" presId="urn:microsoft.com/office/officeart/2005/8/layout/chevron1"/>
    <dgm:cxn modelId="{7F55B6DA-6B7B-41BE-BDD9-0BA1BCC0B6D2}" srcId="{E131966A-1D4E-4FB3-BB4D-9FAFEEC47B27}" destId="{E7E802B0-D1D7-439F-8A96-2284CDCA1125}" srcOrd="1" destOrd="0" parTransId="{C6D293AA-80CB-4320-B237-406D17E2899B}" sibTransId="{A212D8F8-2A48-44AF-9708-D8C67035E0C0}"/>
    <dgm:cxn modelId="{EBB641E9-BDAF-4D6E-8F03-710ED86E80A9}" srcId="{E131966A-1D4E-4FB3-BB4D-9FAFEEC47B27}" destId="{2BED15AB-452A-4A6D-BA8B-920FED92C655}" srcOrd="0" destOrd="0" parTransId="{A42F0EBB-95B4-444D-B3F2-4162CB3776C2}" sibTransId="{8B7072DF-2ED9-4972-A216-2C4AA49EBAB1}"/>
    <dgm:cxn modelId="{9BB9FAFC-C0AA-442F-9C26-C18D0DC58C95}" type="presOf" srcId="{5567839D-E467-48F4-96BE-DF796E744F28}" destId="{072A62DD-899C-432B-96D7-B12CAB8D30DF}" srcOrd="0" destOrd="0" presId="urn:microsoft.com/office/officeart/2005/8/layout/chevron1"/>
    <dgm:cxn modelId="{3CB9B3C4-14E5-46DC-9141-14CDCF8E8DE9}" type="presParOf" srcId="{EE972885-C789-4D4C-87D8-8D55AAB3E2A9}" destId="{D297E336-A817-497E-B963-86DD63AA14D6}" srcOrd="0" destOrd="0" presId="urn:microsoft.com/office/officeart/2005/8/layout/chevron1"/>
    <dgm:cxn modelId="{5F88ABC4-E57A-446E-8B2D-062305E5A21B}" type="presParOf" srcId="{EE972885-C789-4D4C-87D8-8D55AAB3E2A9}" destId="{F654B506-6474-4210-81BB-E8C881C0B7D8}" srcOrd="1" destOrd="0" presId="urn:microsoft.com/office/officeart/2005/8/layout/chevron1"/>
    <dgm:cxn modelId="{391B15B1-8A68-467A-AFC2-CE7E35338585}" type="presParOf" srcId="{EE972885-C789-4D4C-87D8-8D55AAB3E2A9}" destId="{6CF2F0AE-5882-4065-A7E4-462577CC97B6}" srcOrd="2" destOrd="0" presId="urn:microsoft.com/office/officeart/2005/8/layout/chevron1"/>
    <dgm:cxn modelId="{7A34470A-DD2A-4910-BEAE-17719219C936}" type="presParOf" srcId="{EE972885-C789-4D4C-87D8-8D55AAB3E2A9}" destId="{833405D4-8401-4F3A-AF30-E71F6285636B}" srcOrd="3" destOrd="0" presId="urn:microsoft.com/office/officeart/2005/8/layout/chevron1"/>
    <dgm:cxn modelId="{0A3F888A-CABC-4B2E-9F61-C1BC197E838A}" type="presParOf" srcId="{EE972885-C789-4D4C-87D8-8D55AAB3E2A9}" destId="{8DAB8705-0263-495E-BBA2-5E8AFEFF5E7F}" srcOrd="4" destOrd="0" presId="urn:microsoft.com/office/officeart/2005/8/layout/chevron1"/>
    <dgm:cxn modelId="{1039C303-B0BA-4952-9AB8-E7DE67CF93B1}" type="presParOf" srcId="{EE972885-C789-4D4C-87D8-8D55AAB3E2A9}" destId="{4F9CF232-E315-47EA-ABE7-DECC4419D6F1}" srcOrd="5" destOrd="0" presId="urn:microsoft.com/office/officeart/2005/8/layout/chevron1"/>
    <dgm:cxn modelId="{44F6F2E0-A3AB-4E62-A5EA-A35DA4475003}" type="presParOf" srcId="{EE972885-C789-4D4C-87D8-8D55AAB3E2A9}" destId="{C96961E4-2288-4004-8AE2-DBB1A4DEC8C8}" srcOrd="6" destOrd="0" presId="urn:microsoft.com/office/officeart/2005/8/layout/chevron1"/>
    <dgm:cxn modelId="{90490207-47A6-4EC7-B12E-B8884271048E}" type="presParOf" srcId="{EE972885-C789-4D4C-87D8-8D55AAB3E2A9}" destId="{C33F61A3-25BB-4BDB-B716-B5F8C2B76B9C}" srcOrd="7" destOrd="0" presId="urn:microsoft.com/office/officeart/2005/8/layout/chevron1"/>
    <dgm:cxn modelId="{A60F0B63-B918-4602-88FC-3275AE848513}" type="presParOf" srcId="{EE972885-C789-4D4C-87D8-8D55AAB3E2A9}" destId="{2C8775C4-47AB-4BD5-982B-422122B898CE}" srcOrd="8" destOrd="0" presId="urn:microsoft.com/office/officeart/2005/8/layout/chevron1"/>
    <dgm:cxn modelId="{F5EF4DE1-CA2D-47FF-921C-3D5085F0BA4C}" type="presParOf" srcId="{EE972885-C789-4D4C-87D8-8D55AAB3E2A9}" destId="{93F590A7-A46C-472C-9D0F-2D08AF103BF6}" srcOrd="9" destOrd="0" presId="urn:microsoft.com/office/officeart/2005/8/layout/chevron1"/>
    <dgm:cxn modelId="{A51C7CF0-161D-4AE3-84BC-3ED6DE7D4428}" type="presParOf" srcId="{EE972885-C789-4D4C-87D8-8D55AAB3E2A9}" destId="{072A62DD-899C-432B-96D7-B12CAB8D30DF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31966A-1D4E-4FB3-BB4D-9FAFEEC47B2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BED15AB-452A-4A6D-BA8B-920FED92C655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Introduction</a:t>
          </a:r>
        </a:p>
      </dgm:t>
    </dgm:pt>
    <dgm:pt modelId="{A42F0EBB-95B4-444D-B3F2-4162CB3776C2}" type="parTrans" cxnId="{EBB641E9-BDAF-4D6E-8F03-710ED86E80A9}">
      <dgm:prSet/>
      <dgm:spPr/>
      <dgm:t>
        <a:bodyPr/>
        <a:lstStyle/>
        <a:p>
          <a:endParaRPr lang="en-US"/>
        </a:p>
      </dgm:t>
    </dgm:pt>
    <dgm:pt modelId="{8B7072DF-2ED9-4972-A216-2C4AA49EBAB1}" type="sibTrans" cxnId="{EBB641E9-BDAF-4D6E-8F03-710ED86E80A9}">
      <dgm:prSet/>
      <dgm:spPr/>
      <dgm:t>
        <a:bodyPr/>
        <a:lstStyle/>
        <a:p>
          <a:endParaRPr lang="en-US"/>
        </a:p>
      </dgm:t>
    </dgm:pt>
    <dgm:pt modelId="{E7E802B0-D1D7-439F-8A96-2284CDCA1125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Methods</a:t>
          </a:r>
        </a:p>
      </dgm:t>
    </dgm:pt>
    <dgm:pt modelId="{C6D293AA-80CB-4320-B237-406D17E2899B}" type="parTrans" cxnId="{7F55B6DA-6B7B-41BE-BDD9-0BA1BCC0B6D2}">
      <dgm:prSet/>
      <dgm:spPr/>
      <dgm:t>
        <a:bodyPr/>
        <a:lstStyle/>
        <a:p>
          <a:endParaRPr lang="en-US"/>
        </a:p>
      </dgm:t>
    </dgm:pt>
    <dgm:pt modelId="{A212D8F8-2A48-44AF-9708-D8C67035E0C0}" type="sibTrans" cxnId="{7F55B6DA-6B7B-41BE-BDD9-0BA1BCC0B6D2}">
      <dgm:prSet/>
      <dgm:spPr/>
      <dgm:t>
        <a:bodyPr/>
        <a:lstStyle/>
        <a:p>
          <a:endParaRPr lang="en-US"/>
        </a:p>
      </dgm:t>
    </dgm:pt>
    <dgm:pt modelId="{E27B2F99-AD94-4957-BAC3-15F793292328}">
      <dgm:prSet phldrT="[Text]"/>
      <dgm:spPr>
        <a:solidFill>
          <a:srgbClr val="00B050"/>
        </a:solidFill>
      </dgm:spPr>
      <dgm:t>
        <a:bodyPr/>
        <a:lstStyle/>
        <a:p>
          <a:r>
            <a:rPr lang="en-US" b="1" dirty="0"/>
            <a:t>Results: </a:t>
          </a:r>
          <a:r>
            <a:rPr lang="en-US" dirty="0"/>
            <a:t>Carbon and Nitrogen</a:t>
          </a:r>
        </a:p>
      </dgm:t>
    </dgm:pt>
    <dgm:pt modelId="{CB4A8581-AC08-4AAA-A8B0-351AE95C2819}" type="parTrans" cxnId="{1387D36D-F27F-43D2-9717-4F9ED5DAC19B}">
      <dgm:prSet/>
      <dgm:spPr/>
      <dgm:t>
        <a:bodyPr/>
        <a:lstStyle/>
        <a:p>
          <a:endParaRPr lang="en-US"/>
        </a:p>
      </dgm:t>
    </dgm:pt>
    <dgm:pt modelId="{7F9BB5BC-C875-4479-B79E-007BF6AA50AA}" type="sibTrans" cxnId="{1387D36D-F27F-43D2-9717-4F9ED5DAC19B}">
      <dgm:prSet/>
      <dgm:spPr/>
      <dgm:t>
        <a:bodyPr/>
        <a:lstStyle/>
        <a:p>
          <a:endParaRPr lang="en-US"/>
        </a:p>
      </dgm:t>
    </dgm:pt>
    <dgm:pt modelId="{5567839D-E467-48F4-96BE-DF796E744F28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Conclusions</a:t>
          </a:r>
        </a:p>
      </dgm:t>
    </dgm:pt>
    <dgm:pt modelId="{90BDF8CA-01A8-45F2-819E-B49D66C3965E}" type="parTrans" cxnId="{8BABAEA1-C6EA-479F-94E2-571BFF604092}">
      <dgm:prSet/>
      <dgm:spPr/>
      <dgm:t>
        <a:bodyPr/>
        <a:lstStyle/>
        <a:p>
          <a:endParaRPr lang="en-US"/>
        </a:p>
      </dgm:t>
    </dgm:pt>
    <dgm:pt modelId="{D0DB7549-8244-49E7-9062-80EAA21BDAD4}" type="sibTrans" cxnId="{8BABAEA1-C6EA-479F-94E2-571BFF604092}">
      <dgm:prSet/>
      <dgm:spPr/>
      <dgm:t>
        <a:bodyPr/>
        <a:lstStyle/>
        <a:p>
          <a:endParaRPr lang="en-US"/>
        </a:p>
      </dgm:t>
    </dgm:pt>
    <dgm:pt modelId="{C4FA7F9A-218C-4538-84A5-2361B4B14A87}">
      <dgm:prSet phldrT="[Text]"/>
      <dgm:spPr>
        <a:solidFill>
          <a:srgbClr val="00B050"/>
        </a:solidFill>
      </dgm:spPr>
      <dgm:t>
        <a:bodyPr/>
        <a:lstStyle/>
        <a:p>
          <a:r>
            <a:rPr lang="en-US" b="1" dirty="0"/>
            <a:t>Results: </a:t>
          </a:r>
          <a:r>
            <a:rPr lang="en-US" dirty="0"/>
            <a:t>Aluminum</a:t>
          </a:r>
        </a:p>
      </dgm:t>
    </dgm:pt>
    <dgm:pt modelId="{7A936F95-9A74-4FE1-AF1C-1433F5A9CAFE}" type="parTrans" cxnId="{4624EFAB-2F5D-48DE-B906-2950B1AE43FE}">
      <dgm:prSet/>
      <dgm:spPr/>
      <dgm:t>
        <a:bodyPr/>
        <a:lstStyle/>
        <a:p>
          <a:endParaRPr lang="en-US"/>
        </a:p>
      </dgm:t>
    </dgm:pt>
    <dgm:pt modelId="{D09E1B94-4122-4027-960E-89158640F1AD}" type="sibTrans" cxnId="{4624EFAB-2F5D-48DE-B906-2950B1AE43FE}">
      <dgm:prSet/>
      <dgm:spPr/>
      <dgm:t>
        <a:bodyPr/>
        <a:lstStyle/>
        <a:p>
          <a:endParaRPr lang="en-US"/>
        </a:p>
      </dgm:t>
    </dgm:pt>
    <dgm:pt modelId="{E0E3A132-8448-483A-B532-938274443CC5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/>
            <a:t>Results: </a:t>
          </a:r>
          <a:r>
            <a:rPr lang="en-US" dirty="0"/>
            <a:t>Temperature &amp; Density History</a:t>
          </a:r>
        </a:p>
      </dgm:t>
    </dgm:pt>
    <dgm:pt modelId="{B4F1185A-997F-4DC2-BB0E-D6ACCC7E36C7}" type="parTrans" cxnId="{2E66203E-1966-42B1-9A3E-E06EF6A1B3F7}">
      <dgm:prSet/>
      <dgm:spPr/>
      <dgm:t>
        <a:bodyPr/>
        <a:lstStyle/>
        <a:p>
          <a:endParaRPr lang="en-US"/>
        </a:p>
      </dgm:t>
    </dgm:pt>
    <dgm:pt modelId="{080588E6-C76E-4B01-B99F-DDBA00A901FC}" type="sibTrans" cxnId="{2E66203E-1966-42B1-9A3E-E06EF6A1B3F7}">
      <dgm:prSet/>
      <dgm:spPr/>
      <dgm:t>
        <a:bodyPr/>
        <a:lstStyle/>
        <a:p>
          <a:endParaRPr lang="en-US"/>
        </a:p>
      </dgm:t>
    </dgm:pt>
    <dgm:pt modelId="{EE972885-C789-4D4C-87D8-8D55AAB3E2A9}" type="pres">
      <dgm:prSet presAssocID="{E131966A-1D4E-4FB3-BB4D-9FAFEEC47B27}" presName="Name0" presStyleCnt="0">
        <dgm:presLayoutVars>
          <dgm:dir/>
          <dgm:animLvl val="lvl"/>
          <dgm:resizeHandles val="exact"/>
        </dgm:presLayoutVars>
      </dgm:prSet>
      <dgm:spPr/>
    </dgm:pt>
    <dgm:pt modelId="{D297E336-A817-497E-B963-86DD63AA14D6}" type="pres">
      <dgm:prSet presAssocID="{2BED15AB-452A-4A6D-BA8B-920FED92C655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F654B506-6474-4210-81BB-E8C881C0B7D8}" type="pres">
      <dgm:prSet presAssocID="{8B7072DF-2ED9-4972-A216-2C4AA49EBAB1}" presName="parTxOnlySpace" presStyleCnt="0"/>
      <dgm:spPr/>
    </dgm:pt>
    <dgm:pt modelId="{6CF2F0AE-5882-4065-A7E4-462577CC97B6}" type="pres">
      <dgm:prSet presAssocID="{E7E802B0-D1D7-439F-8A96-2284CDCA1125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833405D4-8401-4F3A-AF30-E71F6285636B}" type="pres">
      <dgm:prSet presAssocID="{A212D8F8-2A48-44AF-9708-D8C67035E0C0}" presName="parTxOnlySpace" presStyleCnt="0"/>
      <dgm:spPr/>
    </dgm:pt>
    <dgm:pt modelId="{8DAB8705-0263-495E-BBA2-5E8AFEFF5E7F}" type="pres">
      <dgm:prSet presAssocID="{E27B2F99-AD94-4957-BAC3-15F793292328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4F9CF232-E315-47EA-ABE7-DECC4419D6F1}" type="pres">
      <dgm:prSet presAssocID="{7F9BB5BC-C875-4479-B79E-007BF6AA50AA}" presName="parTxOnlySpace" presStyleCnt="0"/>
      <dgm:spPr/>
    </dgm:pt>
    <dgm:pt modelId="{C96961E4-2288-4004-8AE2-DBB1A4DEC8C8}" type="pres">
      <dgm:prSet presAssocID="{C4FA7F9A-218C-4538-84A5-2361B4B14A87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C33F61A3-25BB-4BDB-B716-B5F8C2B76B9C}" type="pres">
      <dgm:prSet presAssocID="{D09E1B94-4122-4027-960E-89158640F1AD}" presName="parTxOnlySpace" presStyleCnt="0"/>
      <dgm:spPr/>
    </dgm:pt>
    <dgm:pt modelId="{2C8775C4-47AB-4BD5-982B-422122B898CE}" type="pres">
      <dgm:prSet presAssocID="{E0E3A132-8448-483A-B532-938274443CC5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93F590A7-A46C-472C-9D0F-2D08AF103BF6}" type="pres">
      <dgm:prSet presAssocID="{080588E6-C76E-4B01-B99F-DDBA00A901FC}" presName="parTxOnlySpace" presStyleCnt="0"/>
      <dgm:spPr/>
    </dgm:pt>
    <dgm:pt modelId="{072A62DD-899C-432B-96D7-B12CAB8D30DF}" type="pres">
      <dgm:prSet presAssocID="{5567839D-E467-48F4-96BE-DF796E744F28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E89F7520-E2C5-4C9C-8EAB-3733BC3DC445}" type="presOf" srcId="{2BED15AB-452A-4A6D-BA8B-920FED92C655}" destId="{D297E336-A817-497E-B963-86DD63AA14D6}" srcOrd="0" destOrd="0" presId="urn:microsoft.com/office/officeart/2005/8/layout/chevron1"/>
    <dgm:cxn modelId="{2E66203E-1966-42B1-9A3E-E06EF6A1B3F7}" srcId="{E131966A-1D4E-4FB3-BB4D-9FAFEEC47B27}" destId="{E0E3A132-8448-483A-B532-938274443CC5}" srcOrd="4" destOrd="0" parTransId="{B4F1185A-997F-4DC2-BB0E-D6ACCC7E36C7}" sibTransId="{080588E6-C76E-4B01-B99F-DDBA00A901FC}"/>
    <dgm:cxn modelId="{49340A42-0CC6-4422-89BC-682B719B131F}" type="presOf" srcId="{E27B2F99-AD94-4957-BAC3-15F793292328}" destId="{8DAB8705-0263-495E-BBA2-5E8AFEFF5E7F}" srcOrd="0" destOrd="0" presId="urn:microsoft.com/office/officeart/2005/8/layout/chevron1"/>
    <dgm:cxn modelId="{1387D36D-F27F-43D2-9717-4F9ED5DAC19B}" srcId="{E131966A-1D4E-4FB3-BB4D-9FAFEEC47B27}" destId="{E27B2F99-AD94-4957-BAC3-15F793292328}" srcOrd="2" destOrd="0" parTransId="{CB4A8581-AC08-4AAA-A8B0-351AE95C2819}" sibTransId="{7F9BB5BC-C875-4479-B79E-007BF6AA50AA}"/>
    <dgm:cxn modelId="{623FC376-4583-4D16-9899-2B6271554FEA}" type="presOf" srcId="{E7E802B0-D1D7-439F-8A96-2284CDCA1125}" destId="{6CF2F0AE-5882-4065-A7E4-462577CC97B6}" srcOrd="0" destOrd="0" presId="urn:microsoft.com/office/officeart/2005/8/layout/chevron1"/>
    <dgm:cxn modelId="{8BABAEA1-C6EA-479F-94E2-571BFF604092}" srcId="{E131966A-1D4E-4FB3-BB4D-9FAFEEC47B27}" destId="{5567839D-E467-48F4-96BE-DF796E744F28}" srcOrd="5" destOrd="0" parTransId="{90BDF8CA-01A8-45F2-819E-B49D66C3965E}" sibTransId="{D0DB7549-8244-49E7-9062-80EAA21BDAD4}"/>
    <dgm:cxn modelId="{9F114DA6-81DF-4D02-B35E-3BBC34F92F92}" type="presOf" srcId="{E131966A-1D4E-4FB3-BB4D-9FAFEEC47B27}" destId="{EE972885-C789-4D4C-87D8-8D55AAB3E2A9}" srcOrd="0" destOrd="0" presId="urn:microsoft.com/office/officeart/2005/8/layout/chevron1"/>
    <dgm:cxn modelId="{4624EFAB-2F5D-48DE-B906-2950B1AE43FE}" srcId="{E131966A-1D4E-4FB3-BB4D-9FAFEEC47B27}" destId="{C4FA7F9A-218C-4538-84A5-2361B4B14A87}" srcOrd="3" destOrd="0" parTransId="{7A936F95-9A74-4FE1-AF1C-1433F5A9CAFE}" sibTransId="{D09E1B94-4122-4027-960E-89158640F1AD}"/>
    <dgm:cxn modelId="{EDA6D1B2-BA72-4B55-A19A-DDCC6A2B40BF}" type="presOf" srcId="{C4FA7F9A-218C-4538-84A5-2361B4B14A87}" destId="{C96961E4-2288-4004-8AE2-DBB1A4DEC8C8}" srcOrd="0" destOrd="0" presId="urn:microsoft.com/office/officeart/2005/8/layout/chevron1"/>
    <dgm:cxn modelId="{8A396EDA-587F-474B-9F99-01816E4E0A24}" type="presOf" srcId="{E0E3A132-8448-483A-B532-938274443CC5}" destId="{2C8775C4-47AB-4BD5-982B-422122B898CE}" srcOrd="0" destOrd="0" presId="urn:microsoft.com/office/officeart/2005/8/layout/chevron1"/>
    <dgm:cxn modelId="{7F55B6DA-6B7B-41BE-BDD9-0BA1BCC0B6D2}" srcId="{E131966A-1D4E-4FB3-BB4D-9FAFEEC47B27}" destId="{E7E802B0-D1D7-439F-8A96-2284CDCA1125}" srcOrd="1" destOrd="0" parTransId="{C6D293AA-80CB-4320-B237-406D17E2899B}" sibTransId="{A212D8F8-2A48-44AF-9708-D8C67035E0C0}"/>
    <dgm:cxn modelId="{EBB641E9-BDAF-4D6E-8F03-710ED86E80A9}" srcId="{E131966A-1D4E-4FB3-BB4D-9FAFEEC47B27}" destId="{2BED15AB-452A-4A6D-BA8B-920FED92C655}" srcOrd="0" destOrd="0" parTransId="{A42F0EBB-95B4-444D-B3F2-4162CB3776C2}" sibTransId="{8B7072DF-2ED9-4972-A216-2C4AA49EBAB1}"/>
    <dgm:cxn modelId="{9BB9FAFC-C0AA-442F-9C26-C18D0DC58C95}" type="presOf" srcId="{5567839D-E467-48F4-96BE-DF796E744F28}" destId="{072A62DD-899C-432B-96D7-B12CAB8D30DF}" srcOrd="0" destOrd="0" presId="urn:microsoft.com/office/officeart/2005/8/layout/chevron1"/>
    <dgm:cxn modelId="{3CB9B3C4-14E5-46DC-9141-14CDCF8E8DE9}" type="presParOf" srcId="{EE972885-C789-4D4C-87D8-8D55AAB3E2A9}" destId="{D297E336-A817-497E-B963-86DD63AA14D6}" srcOrd="0" destOrd="0" presId="urn:microsoft.com/office/officeart/2005/8/layout/chevron1"/>
    <dgm:cxn modelId="{5F88ABC4-E57A-446E-8B2D-062305E5A21B}" type="presParOf" srcId="{EE972885-C789-4D4C-87D8-8D55AAB3E2A9}" destId="{F654B506-6474-4210-81BB-E8C881C0B7D8}" srcOrd="1" destOrd="0" presId="urn:microsoft.com/office/officeart/2005/8/layout/chevron1"/>
    <dgm:cxn modelId="{391B15B1-8A68-467A-AFC2-CE7E35338585}" type="presParOf" srcId="{EE972885-C789-4D4C-87D8-8D55AAB3E2A9}" destId="{6CF2F0AE-5882-4065-A7E4-462577CC97B6}" srcOrd="2" destOrd="0" presId="urn:microsoft.com/office/officeart/2005/8/layout/chevron1"/>
    <dgm:cxn modelId="{7A34470A-DD2A-4910-BEAE-17719219C936}" type="presParOf" srcId="{EE972885-C789-4D4C-87D8-8D55AAB3E2A9}" destId="{833405D4-8401-4F3A-AF30-E71F6285636B}" srcOrd="3" destOrd="0" presId="urn:microsoft.com/office/officeart/2005/8/layout/chevron1"/>
    <dgm:cxn modelId="{0A3F888A-CABC-4B2E-9F61-C1BC197E838A}" type="presParOf" srcId="{EE972885-C789-4D4C-87D8-8D55AAB3E2A9}" destId="{8DAB8705-0263-495E-BBA2-5E8AFEFF5E7F}" srcOrd="4" destOrd="0" presId="urn:microsoft.com/office/officeart/2005/8/layout/chevron1"/>
    <dgm:cxn modelId="{1039C303-B0BA-4952-9AB8-E7DE67CF93B1}" type="presParOf" srcId="{EE972885-C789-4D4C-87D8-8D55AAB3E2A9}" destId="{4F9CF232-E315-47EA-ABE7-DECC4419D6F1}" srcOrd="5" destOrd="0" presId="urn:microsoft.com/office/officeart/2005/8/layout/chevron1"/>
    <dgm:cxn modelId="{44F6F2E0-A3AB-4E62-A5EA-A35DA4475003}" type="presParOf" srcId="{EE972885-C789-4D4C-87D8-8D55AAB3E2A9}" destId="{C96961E4-2288-4004-8AE2-DBB1A4DEC8C8}" srcOrd="6" destOrd="0" presId="urn:microsoft.com/office/officeart/2005/8/layout/chevron1"/>
    <dgm:cxn modelId="{90490207-47A6-4EC7-B12E-B8884271048E}" type="presParOf" srcId="{EE972885-C789-4D4C-87D8-8D55AAB3E2A9}" destId="{C33F61A3-25BB-4BDB-B716-B5F8C2B76B9C}" srcOrd="7" destOrd="0" presId="urn:microsoft.com/office/officeart/2005/8/layout/chevron1"/>
    <dgm:cxn modelId="{A60F0B63-B918-4602-88FC-3275AE848513}" type="presParOf" srcId="{EE972885-C789-4D4C-87D8-8D55AAB3E2A9}" destId="{2C8775C4-47AB-4BD5-982B-422122B898CE}" srcOrd="8" destOrd="0" presId="urn:microsoft.com/office/officeart/2005/8/layout/chevron1"/>
    <dgm:cxn modelId="{F5EF4DE1-CA2D-47FF-921C-3D5085F0BA4C}" type="presParOf" srcId="{EE972885-C789-4D4C-87D8-8D55AAB3E2A9}" destId="{93F590A7-A46C-472C-9D0F-2D08AF103BF6}" srcOrd="9" destOrd="0" presId="urn:microsoft.com/office/officeart/2005/8/layout/chevron1"/>
    <dgm:cxn modelId="{A51C7CF0-161D-4AE3-84BC-3ED6DE7D4428}" type="presParOf" srcId="{EE972885-C789-4D4C-87D8-8D55AAB3E2A9}" destId="{072A62DD-899C-432B-96D7-B12CAB8D30DF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131966A-1D4E-4FB3-BB4D-9FAFEEC47B2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BED15AB-452A-4A6D-BA8B-920FED92C655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Introduction</a:t>
          </a:r>
        </a:p>
      </dgm:t>
    </dgm:pt>
    <dgm:pt modelId="{A42F0EBB-95B4-444D-B3F2-4162CB3776C2}" type="parTrans" cxnId="{EBB641E9-BDAF-4D6E-8F03-710ED86E80A9}">
      <dgm:prSet/>
      <dgm:spPr/>
      <dgm:t>
        <a:bodyPr/>
        <a:lstStyle/>
        <a:p>
          <a:endParaRPr lang="en-US"/>
        </a:p>
      </dgm:t>
    </dgm:pt>
    <dgm:pt modelId="{8B7072DF-2ED9-4972-A216-2C4AA49EBAB1}" type="sibTrans" cxnId="{EBB641E9-BDAF-4D6E-8F03-710ED86E80A9}">
      <dgm:prSet/>
      <dgm:spPr/>
      <dgm:t>
        <a:bodyPr/>
        <a:lstStyle/>
        <a:p>
          <a:endParaRPr lang="en-US"/>
        </a:p>
      </dgm:t>
    </dgm:pt>
    <dgm:pt modelId="{E7E802B0-D1D7-439F-8A96-2284CDCA1125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Methods</a:t>
          </a:r>
        </a:p>
      </dgm:t>
    </dgm:pt>
    <dgm:pt modelId="{C6D293AA-80CB-4320-B237-406D17E2899B}" type="parTrans" cxnId="{7F55B6DA-6B7B-41BE-BDD9-0BA1BCC0B6D2}">
      <dgm:prSet/>
      <dgm:spPr/>
      <dgm:t>
        <a:bodyPr/>
        <a:lstStyle/>
        <a:p>
          <a:endParaRPr lang="en-US"/>
        </a:p>
      </dgm:t>
    </dgm:pt>
    <dgm:pt modelId="{A212D8F8-2A48-44AF-9708-D8C67035E0C0}" type="sibTrans" cxnId="{7F55B6DA-6B7B-41BE-BDD9-0BA1BCC0B6D2}">
      <dgm:prSet/>
      <dgm:spPr/>
      <dgm:t>
        <a:bodyPr/>
        <a:lstStyle/>
        <a:p>
          <a:endParaRPr lang="en-US"/>
        </a:p>
      </dgm:t>
    </dgm:pt>
    <dgm:pt modelId="{E27B2F99-AD94-4957-BAC3-15F793292328}">
      <dgm:prSet phldrT="[Text]"/>
      <dgm:spPr>
        <a:solidFill>
          <a:srgbClr val="00B050"/>
        </a:solidFill>
      </dgm:spPr>
      <dgm:t>
        <a:bodyPr/>
        <a:lstStyle/>
        <a:p>
          <a:r>
            <a:rPr lang="en-US" b="1" dirty="0"/>
            <a:t>Results: </a:t>
          </a:r>
          <a:r>
            <a:rPr lang="en-US" dirty="0"/>
            <a:t>Carbon and Nitrogen</a:t>
          </a:r>
        </a:p>
      </dgm:t>
    </dgm:pt>
    <dgm:pt modelId="{CB4A8581-AC08-4AAA-A8B0-351AE95C2819}" type="parTrans" cxnId="{1387D36D-F27F-43D2-9717-4F9ED5DAC19B}">
      <dgm:prSet/>
      <dgm:spPr/>
      <dgm:t>
        <a:bodyPr/>
        <a:lstStyle/>
        <a:p>
          <a:endParaRPr lang="en-US"/>
        </a:p>
      </dgm:t>
    </dgm:pt>
    <dgm:pt modelId="{7F9BB5BC-C875-4479-B79E-007BF6AA50AA}" type="sibTrans" cxnId="{1387D36D-F27F-43D2-9717-4F9ED5DAC19B}">
      <dgm:prSet/>
      <dgm:spPr/>
      <dgm:t>
        <a:bodyPr/>
        <a:lstStyle/>
        <a:p>
          <a:endParaRPr lang="en-US"/>
        </a:p>
      </dgm:t>
    </dgm:pt>
    <dgm:pt modelId="{5567839D-E467-48F4-96BE-DF796E744F28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Conclusions</a:t>
          </a:r>
        </a:p>
      </dgm:t>
    </dgm:pt>
    <dgm:pt modelId="{90BDF8CA-01A8-45F2-819E-B49D66C3965E}" type="parTrans" cxnId="{8BABAEA1-C6EA-479F-94E2-571BFF604092}">
      <dgm:prSet/>
      <dgm:spPr/>
      <dgm:t>
        <a:bodyPr/>
        <a:lstStyle/>
        <a:p>
          <a:endParaRPr lang="en-US"/>
        </a:p>
      </dgm:t>
    </dgm:pt>
    <dgm:pt modelId="{D0DB7549-8244-49E7-9062-80EAA21BDAD4}" type="sibTrans" cxnId="{8BABAEA1-C6EA-479F-94E2-571BFF604092}">
      <dgm:prSet/>
      <dgm:spPr/>
      <dgm:t>
        <a:bodyPr/>
        <a:lstStyle/>
        <a:p>
          <a:endParaRPr lang="en-US"/>
        </a:p>
      </dgm:t>
    </dgm:pt>
    <dgm:pt modelId="{C4FA7F9A-218C-4538-84A5-2361B4B14A87}">
      <dgm:prSet phldrT="[Text]"/>
      <dgm:spPr>
        <a:solidFill>
          <a:srgbClr val="00B050"/>
        </a:solidFill>
      </dgm:spPr>
      <dgm:t>
        <a:bodyPr/>
        <a:lstStyle/>
        <a:p>
          <a:r>
            <a:rPr lang="en-US" b="1" dirty="0"/>
            <a:t>Results: </a:t>
          </a:r>
          <a:r>
            <a:rPr lang="en-US" dirty="0"/>
            <a:t>Aluminum</a:t>
          </a:r>
        </a:p>
      </dgm:t>
    </dgm:pt>
    <dgm:pt modelId="{7A936F95-9A74-4FE1-AF1C-1433F5A9CAFE}" type="parTrans" cxnId="{4624EFAB-2F5D-48DE-B906-2950B1AE43FE}">
      <dgm:prSet/>
      <dgm:spPr/>
      <dgm:t>
        <a:bodyPr/>
        <a:lstStyle/>
        <a:p>
          <a:endParaRPr lang="en-US"/>
        </a:p>
      </dgm:t>
    </dgm:pt>
    <dgm:pt modelId="{D09E1B94-4122-4027-960E-89158640F1AD}" type="sibTrans" cxnId="{4624EFAB-2F5D-48DE-B906-2950B1AE43FE}">
      <dgm:prSet/>
      <dgm:spPr/>
      <dgm:t>
        <a:bodyPr/>
        <a:lstStyle/>
        <a:p>
          <a:endParaRPr lang="en-US"/>
        </a:p>
      </dgm:t>
    </dgm:pt>
    <dgm:pt modelId="{E0E3A132-8448-483A-B532-938274443CC5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/>
            <a:t>Results: </a:t>
          </a:r>
          <a:r>
            <a:rPr lang="en-US" dirty="0"/>
            <a:t>Temperature &amp; Density History</a:t>
          </a:r>
        </a:p>
      </dgm:t>
    </dgm:pt>
    <dgm:pt modelId="{B4F1185A-997F-4DC2-BB0E-D6ACCC7E36C7}" type="parTrans" cxnId="{2E66203E-1966-42B1-9A3E-E06EF6A1B3F7}">
      <dgm:prSet/>
      <dgm:spPr/>
      <dgm:t>
        <a:bodyPr/>
        <a:lstStyle/>
        <a:p>
          <a:endParaRPr lang="en-US"/>
        </a:p>
      </dgm:t>
    </dgm:pt>
    <dgm:pt modelId="{080588E6-C76E-4B01-B99F-DDBA00A901FC}" type="sibTrans" cxnId="{2E66203E-1966-42B1-9A3E-E06EF6A1B3F7}">
      <dgm:prSet/>
      <dgm:spPr/>
      <dgm:t>
        <a:bodyPr/>
        <a:lstStyle/>
        <a:p>
          <a:endParaRPr lang="en-US"/>
        </a:p>
      </dgm:t>
    </dgm:pt>
    <dgm:pt modelId="{EE972885-C789-4D4C-87D8-8D55AAB3E2A9}" type="pres">
      <dgm:prSet presAssocID="{E131966A-1D4E-4FB3-BB4D-9FAFEEC47B27}" presName="Name0" presStyleCnt="0">
        <dgm:presLayoutVars>
          <dgm:dir/>
          <dgm:animLvl val="lvl"/>
          <dgm:resizeHandles val="exact"/>
        </dgm:presLayoutVars>
      </dgm:prSet>
      <dgm:spPr/>
    </dgm:pt>
    <dgm:pt modelId="{D297E336-A817-497E-B963-86DD63AA14D6}" type="pres">
      <dgm:prSet presAssocID="{2BED15AB-452A-4A6D-BA8B-920FED92C655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F654B506-6474-4210-81BB-E8C881C0B7D8}" type="pres">
      <dgm:prSet presAssocID="{8B7072DF-2ED9-4972-A216-2C4AA49EBAB1}" presName="parTxOnlySpace" presStyleCnt="0"/>
      <dgm:spPr/>
    </dgm:pt>
    <dgm:pt modelId="{6CF2F0AE-5882-4065-A7E4-462577CC97B6}" type="pres">
      <dgm:prSet presAssocID="{E7E802B0-D1D7-439F-8A96-2284CDCA1125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833405D4-8401-4F3A-AF30-E71F6285636B}" type="pres">
      <dgm:prSet presAssocID="{A212D8F8-2A48-44AF-9708-D8C67035E0C0}" presName="parTxOnlySpace" presStyleCnt="0"/>
      <dgm:spPr/>
    </dgm:pt>
    <dgm:pt modelId="{8DAB8705-0263-495E-BBA2-5E8AFEFF5E7F}" type="pres">
      <dgm:prSet presAssocID="{E27B2F99-AD94-4957-BAC3-15F793292328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4F9CF232-E315-47EA-ABE7-DECC4419D6F1}" type="pres">
      <dgm:prSet presAssocID="{7F9BB5BC-C875-4479-B79E-007BF6AA50AA}" presName="parTxOnlySpace" presStyleCnt="0"/>
      <dgm:spPr/>
    </dgm:pt>
    <dgm:pt modelId="{C96961E4-2288-4004-8AE2-DBB1A4DEC8C8}" type="pres">
      <dgm:prSet presAssocID="{C4FA7F9A-218C-4538-84A5-2361B4B14A87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C33F61A3-25BB-4BDB-B716-B5F8C2B76B9C}" type="pres">
      <dgm:prSet presAssocID="{D09E1B94-4122-4027-960E-89158640F1AD}" presName="parTxOnlySpace" presStyleCnt="0"/>
      <dgm:spPr/>
    </dgm:pt>
    <dgm:pt modelId="{2C8775C4-47AB-4BD5-982B-422122B898CE}" type="pres">
      <dgm:prSet presAssocID="{E0E3A132-8448-483A-B532-938274443CC5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93F590A7-A46C-472C-9D0F-2D08AF103BF6}" type="pres">
      <dgm:prSet presAssocID="{080588E6-C76E-4B01-B99F-DDBA00A901FC}" presName="parTxOnlySpace" presStyleCnt="0"/>
      <dgm:spPr/>
    </dgm:pt>
    <dgm:pt modelId="{072A62DD-899C-432B-96D7-B12CAB8D30DF}" type="pres">
      <dgm:prSet presAssocID="{5567839D-E467-48F4-96BE-DF796E744F28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E89F7520-E2C5-4C9C-8EAB-3733BC3DC445}" type="presOf" srcId="{2BED15AB-452A-4A6D-BA8B-920FED92C655}" destId="{D297E336-A817-497E-B963-86DD63AA14D6}" srcOrd="0" destOrd="0" presId="urn:microsoft.com/office/officeart/2005/8/layout/chevron1"/>
    <dgm:cxn modelId="{2E66203E-1966-42B1-9A3E-E06EF6A1B3F7}" srcId="{E131966A-1D4E-4FB3-BB4D-9FAFEEC47B27}" destId="{E0E3A132-8448-483A-B532-938274443CC5}" srcOrd="4" destOrd="0" parTransId="{B4F1185A-997F-4DC2-BB0E-D6ACCC7E36C7}" sibTransId="{080588E6-C76E-4B01-B99F-DDBA00A901FC}"/>
    <dgm:cxn modelId="{49340A42-0CC6-4422-89BC-682B719B131F}" type="presOf" srcId="{E27B2F99-AD94-4957-BAC3-15F793292328}" destId="{8DAB8705-0263-495E-BBA2-5E8AFEFF5E7F}" srcOrd="0" destOrd="0" presId="urn:microsoft.com/office/officeart/2005/8/layout/chevron1"/>
    <dgm:cxn modelId="{1387D36D-F27F-43D2-9717-4F9ED5DAC19B}" srcId="{E131966A-1D4E-4FB3-BB4D-9FAFEEC47B27}" destId="{E27B2F99-AD94-4957-BAC3-15F793292328}" srcOrd="2" destOrd="0" parTransId="{CB4A8581-AC08-4AAA-A8B0-351AE95C2819}" sibTransId="{7F9BB5BC-C875-4479-B79E-007BF6AA50AA}"/>
    <dgm:cxn modelId="{623FC376-4583-4D16-9899-2B6271554FEA}" type="presOf" srcId="{E7E802B0-D1D7-439F-8A96-2284CDCA1125}" destId="{6CF2F0AE-5882-4065-A7E4-462577CC97B6}" srcOrd="0" destOrd="0" presId="urn:microsoft.com/office/officeart/2005/8/layout/chevron1"/>
    <dgm:cxn modelId="{8BABAEA1-C6EA-479F-94E2-571BFF604092}" srcId="{E131966A-1D4E-4FB3-BB4D-9FAFEEC47B27}" destId="{5567839D-E467-48F4-96BE-DF796E744F28}" srcOrd="5" destOrd="0" parTransId="{90BDF8CA-01A8-45F2-819E-B49D66C3965E}" sibTransId="{D0DB7549-8244-49E7-9062-80EAA21BDAD4}"/>
    <dgm:cxn modelId="{9F114DA6-81DF-4D02-B35E-3BBC34F92F92}" type="presOf" srcId="{E131966A-1D4E-4FB3-BB4D-9FAFEEC47B27}" destId="{EE972885-C789-4D4C-87D8-8D55AAB3E2A9}" srcOrd="0" destOrd="0" presId="urn:microsoft.com/office/officeart/2005/8/layout/chevron1"/>
    <dgm:cxn modelId="{4624EFAB-2F5D-48DE-B906-2950B1AE43FE}" srcId="{E131966A-1D4E-4FB3-BB4D-9FAFEEC47B27}" destId="{C4FA7F9A-218C-4538-84A5-2361B4B14A87}" srcOrd="3" destOrd="0" parTransId="{7A936F95-9A74-4FE1-AF1C-1433F5A9CAFE}" sibTransId="{D09E1B94-4122-4027-960E-89158640F1AD}"/>
    <dgm:cxn modelId="{EDA6D1B2-BA72-4B55-A19A-DDCC6A2B40BF}" type="presOf" srcId="{C4FA7F9A-218C-4538-84A5-2361B4B14A87}" destId="{C96961E4-2288-4004-8AE2-DBB1A4DEC8C8}" srcOrd="0" destOrd="0" presId="urn:microsoft.com/office/officeart/2005/8/layout/chevron1"/>
    <dgm:cxn modelId="{8A396EDA-587F-474B-9F99-01816E4E0A24}" type="presOf" srcId="{E0E3A132-8448-483A-B532-938274443CC5}" destId="{2C8775C4-47AB-4BD5-982B-422122B898CE}" srcOrd="0" destOrd="0" presId="urn:microsoft.com/office/officeart/2005/8/layout/chevron1"/>
    <dgm:cxn modelId="{7F55B6DA-6B7B-41BE-BDD9-0BA1BCC0B6D2}" srcId="{E131966A-1D4E-4FB3-BB4D-9FAFEEC47B27}" destId="{E7E802B0-D1D7-439F-8A96-2284CDCA1125}" srcOrd="1" destOrd="0" parTransId="{C6D293AA-80CB-4320-B237-406D17E2899B}" sibTransId="{A212D8F8-2A48-44AF-9708-D8C67035E0C0}"/>
    <dgm:cxn modelId="{EBB641E9-BDAF-4D6E-8F03-710ED86E80A9}" srcId="{E131966A-1D4E-4FB3-BB4D-9FAFEEC47B27}" destId="{2BED15AB-452A-4A6D-BA8B-920FED92C655}" srcOrd="0" destOrd="0" parTransId="{A42F0EBB-95B4-444D-B3F2-4162CB3776C2}" sibTransId="{8B7072DF-2ED9-4972-A216-2C4AA49EBAB1}"/>
    <dgm:cxn modelId="{9BB9FAFC-C0AA-442F-9C26-C18D0DC58C95}" type="presOf" srcId="{5567839D-E467-48F4-96BE-DF796E744F28}" destId="{072A62DD-899C-432B-96D7-B12CAB8D30DF}" srcOrd="0" destOrd="0" presId="urn:microsoft.com/office/officeart/2005/8/layout/chevron1"/>
    <dgm:cxn modelId="{3CB9B3C4-14E5-46DC-9141-14CDCF8E8DE9}" type="presParOf" srcId="{EE972885-C789-4D4C-87D8-8D55AAB3E2A9}" destId="{D297E336-A817-497E-B963-86DD63AA14D6}" srcOrd="0" destOrd="0" presId="urn:microsoft.com/office/officeart/2005/8/layout/chevron1"/>
    <dgm:cxn modelId="{5F88ABC4-E57A-446E-8B2D-062305E5A21B}" type="presParOf" srcId="{EE972885-C789-4D4C-87D8-8D55AAB3E2A9}" destId="{F654B506-6474-4210-81BB-E8C881C0B7D8}" srcOrd="1" destOrd="0" presId="urn:microsoft.com/office/officeart/2005/8/layout/chevron1"/>
    <dgm:cxn modelId="{391B15B1-8A68-467A-AFC2-CE7E35338585}" type="presParOf" srcId="{EE972885-C789-4D4C-87D8-8D55AAB3E2A9}" destId="{6CF2F0AE-5882-4065-A7E4-462577CC97B6}" srcOrd="2" destOrd="0" presId="urn:microsoft.com/office/officeart/2005/8/layout/chevron1"/>
    <dgm:cxn modelId="{7A34470A-DD2A-4910-BEAE-17719219C936}" type="presParOf" srcId="{EE972885-C789-4D4C-87D8-8D55AAB3E2A9}" destId="{833405D4-8401-4F3A-AF30-E71F6285636B}" srcOrd="3" destOrd="0" presId="urn:microsoft.com/office/officeart/2005/8/layout/chevron1"/>
    <dgm:cxn modelId="{0A3F888A-CABC-4B2E-9F61-C1BC197E838A}" type="presParOf" srcId="{EE972885-C789-4D4C-87D8-8D55AAB3E2A9}" destId="{8DAB8705-0263-495E-BBA2-5E8AFEFF5E7F}" srcOrd="4" destOrd="0" presId="urn:microsoft.com/office/officeart/2005/8/layout/chevron1"/>
    <dgm:cxn modelId="{1039C303-B0BA-4952-9AB8-E7DE67CF93B1}" type="presParOf" srcId="{EE972885-C789-4D4C-87D8-8D55AAB3E2A9}" destId="{4F9CF232-E315-47EA-ABE7-DECC4419D6F1}" srcOrd="5" destOrd="0" presId="urn:microsoft.com/office/officeart/2005/8/layout/chevron1"/>
    <dgm:cxn modelId="{44F6F2E0-A3AB-4E62-A5EA-A35DA4475003}" type="presParOf" srcId="{EE972885-C789-4D4C-87D8-8D55AAB3E2A9}" destId="{C96961E4-2288-4004-8AE2-DBB1A4DEC8C8}" srcOrd="6" destOrd="0" presId="urn:microsoft.com/office/officeart/2005/8/layout/chevron1"/>
    <dgm:cxn modelId="{90490207-47A6-4EC7-B12E-B8884271048E}" type="presParOf" srcId="{EE972885-C789-4D4C-87D8-8D55AAB3E2A9}" destId="{C33F61A3-25BB-4BDB-B716-B5F8C2B76B9C}" srcOrd="7" destOrd="0" presId="urn:microsoft.com/office/officeart/2005/8/layout/chevron1"/>
    <dgm:cxn modelId="{A60F0B63-B918-4602-88FC-3275AE848513}" type="presParOf" srcId="{EE972885-C789-4D4C-87D8-8D55AAB3E2A9}" destId="{2C8775C4-47AB-4BD5-982B-422122B898CE}" srcOrd="8" destOrd="0" presId="urn:microsoft.com/office/officeart/2005/8/layout/chevron1"/>
    <dgm:cxn modelId="{F5EF4DE1-CA2D-47FF-921C-3D5085F0BA4C}" type="presParOf" srcId="{EE972885-C789-4D4C-87D8-8D55AAB3E2A9}" destId="{93F590A7-A46C-472C-9D0F-2D08AF103BF6}" srcOrd="9" destOrd="0" presId="urn:microsoft.com/office/officeart/2005/8/layout/chevron1"/>
    <dgm:cxn modelId="{A51C7CF0-161D-4AE3-84BC-3ED6DE7D4428}" type="presParOf" srcId="{EE972885-C789-4D4C-87D8-8D55AAB3E2A9}" destId="{072A62DD-899C-432B-96D7-B12CAB8D30DF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97E336-A817-497E-B963-86DD63AA14D6}">
      <dsp:nvSpPr>
        <dsp:cNvPr id="0" name=""/>
        <dsp:cNvSpPr/>
      </dsp:nvSpPr>
      <dsp:spPr>
        <a:xfrm>
          <a:off x="2809" y="535705"/>
          <a:ext cx="1045061" cy="418024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Introduction</a:t>
          </a:r>
        </a:p>
      </dsp:txBody>
      <dsp:txXfrm>
        <a:off x="211821" y="535705"/>
        <a:ext cx="627037" cy="418024"/>
      </dsp:txXfrm>
    </dsp:sp>
    <dsp:sp modelId="{6CF2F0AE-5882-4065-A7E4-462577CC97B6}">
      <dsp:nvSpPr>
        <dsp:cNvPr id="0" name=""/>
        <dsp:cNvSpPr/>
      </dsp:nvSpPr>
      <dsp:spPr>
        <a:xfrm>
          <a:off x="943364" y="535705"/>
          <a:ext cx="1045061" cy="418024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Methods</a:t>
          </a:r>
        </a:p>
      </dsp:txBody>
      <dsp:txXfrm>
        <a:off x="1152376" y="535705"/>
        <a:ext cx="627037" cy="418024"/>
      </dsp:txXfrm>
    </dsp:sp>
    <dsp:sp modelId="{8DAB8705-0263-495E-BBA2-5E8AFEFF5E7F}">
      <dsp:nvSpPr>
        <dsp:cNvPr id="0" name=""/>
        <dsp:cNvSpPr/>
      </dsp:nvSpPr>
      <dsp:spPr>
        <a:xfrm>
          <a:off x="1883920" y="535705"/>
          <a:ext cx="1045061" cy="418024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/>
            <a:t>Results: </a:t>
          </a:r>
          <a:r>
            <a:rPr lang="en-US" sz="700" kern="1200" dirty="0"/>
            <a:t>Carbon and Nitrogen</a:t>
          </a:r>
        </a:p>
      </dsp:txBody>
      <dsp:txXfrm>
        <a:off x="2092932" y="535705"/>
        <a:ext cx="627037" cy="418024"/>
      </dsp:txXfrm>
    </dsp:sp>
    <dsp:sp modelId="{C96961E4-2288-4004-8AE2-DBB1A4DEC8C8}">
      <dsp:nvSpPr>
        <dsp:cNvPr id="0" name=""/>
        <dsp:cNvSpPr/>
      </dsp:nvSpPr>
      <dsp:spPr>
        <a:xfrm>
          <a:off x="2824475" y="535705"/>
          <a:ext cx="1045061" cy="418024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/>
            <a:t>Results: </a:t>
          </a:r>
          <a:r>
            <a:rPr lang="en-US" sz="700" kern="1200" dirty="0"/>
            <a:t>Aluminum</a:t>
          </a:r>
        </a:p>
      </dsp:txBody>
      <dsp:txXfrm>
        <a:off x="3033487" y="535705"/>
        <a:ext cx="627037" cy="418024"/>
      </dsp:txXfrm>
    </dsp:sp>
    <dsp:sp modelId="{2C8775C4-47AB-4BD5-982B-422122B898CE}">
      <dsp:nvSpPr>
        <dsp:cNvPr id="0" name=""/>
        <dsp:cNvSpPr/>
      </dsp:nvSpPr>
      <dsp:spPr>
        <a:xfrm>
          <a:off x="3765031" y="535705"/>
          <a:ext cx="1045061" cy="418024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/>
            <a:t>Results: </a:t>
          </a:r>
          <a:r>
            <a:rPr lang="en-US" sz="700" kern="1200" dirty="0"/>
            <a:t>Temperature &amp; Density History</a:t>
          </a:r>
        </a:p>
      </dsp:txBody>
      <dsp:txXfrm>
        <a:off x="3974043" y="535705"/>
        <a:ext cx="627037" cy="418024"/>
      </dsp:txXfrm>
    </dsp:sp>
    <dsp:sp modelId="{072A62DD-899C-432B-96D7-B12CAB8D30DF}">
      <dsp:nvSpPr>
        <dsp:cNvPr id="0" name=""/>
        <dsp:cNvSpPr/>
      </dsp:nvSpPr>
      <dsp:spPr>
        <a:xfrm>
          <a:off x="4705586" y="535705"/>
          <a:ext cx="1045061" cy="418024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Conclusions</a:t>
          </a:r>
        </a:p>
      </dsp:txBody>
      <dsp:txXfrm>
        <a:off x="4914598" y="535705"/>
        <a:ext cx="627037" cy="4180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97E336-A817-497E-B963-86DD63AA14D6}">
      <dsp:nvSpPr>
        <dsp:cNvPr id="0" name=""/>
        <dsp:cNvSpPr/>
      </dsp:nvSpPr>
      <dsp:spPr>
        <a:xfrm>
          <a:off x="2809" y="535705"/>
          <a:ext cx="1045061" cy="418024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Introduction</a:t>
          </a:r>
        </a:p>
      </dsp:txBody>
      <dsp:txXfrm>
        <a:off x="211821" y="535705"/>
        <a:ext cx="627037" cy="418024"/>
      </dsp:txXfrm>
    </dsp:sp>
    <dsp:sp modelId="{6CF2F0AE-5882-4065-A7E4-462577CC97B6}">
      <dsp:nvSpPr>
        <dsp:cNvPr id="0" name=""/>
        <dsp:cNvSpPr/>
      </dsp:nvSpPr>
      <dsp:spPr>
        <a:xfrm>
          <a:off x="943364" y="535705"/>
          <a:ext cx="1045061" cy="418024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Methods</a:t>
          </a:r>
        </a:p>
      </dsp:txBody>
      <dsp:txXfrm>
        <a:off x="1152376" y="535705"/>
        <a:ext cx="627037" cy="418024"/>
      </dsp:txXfrm>
    </dsp:sp>
    <dsp:sp modelId="{8DAB8705-0263-495E-BBA2-5E8AFEFF5E7F}">
      <dsp:nvSpPr>
        <dsp:cNvPr id="0" name=""/>
        <dsp:cNvSpPr/>
      </dsp:nvSpPr>
      <dsp:spPr>
        <a:xfrm>
          <a:off x="1883920" y="535705"/>
          <a:ext cx="1045061" cy="418024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/>
            <a:t>Results: </a:t>
          </a:r>
          <a:r>
            <a:rPr lang="en-US" sz="700" kern="1200" dirty="0"/>
            <a:t>Carbon and Nitrogen</a:t>
          </a:r>
        </a:p>
      </dsp:txBody>
      <dsp:txXfrm>
        <a:off x="2092932" y="535705"/>
        <a:ext cx="627037" cy="418024"/>
      </dsp:txXfrm>
    </dsp:sp>
    <dsp:sp modelId="{C96961E4-2288-4004-8AE2-DBB1A4DEC8C8}">
      <dsp:nvSpPr>
        <dsp:cNvPr id="0" name=""/>
        <dsp:cNvSpPr/>
      </dsp:nvSpPr>
      <dsp:spPr>
        <a:xfrm>
          <a:off x="2824475" y="535705"/>
          <a:ext cx="1045061" cy="418024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/>
            <a:t>Results: </a:t>
          </a:r>
          <a:r>
            <a:rPr lang="en-US" sz="700" kern="1200" dirty="0"/>
            <a:t>Aluminum</a:t>
          </a:r>
        </a:p>
      </dsp:txBody>
      <dsp:txXfrm>
        <a:off x="3033487" y="535705"/>
        <a:ext cx="627037" cy="418024"/>
      </dsp:txXfrm>
    </dsp:sp>
    <dsp:sp modelId="{2C8775C4-47AB-4BD5-982B-422122B898CE}">
      <dsp:nvSpPr>
        <dsp:cNvPr id="0" name=""/>
        <dsp:cNvSpPr/>
      </dsp:nvSpPr>
      <dsp:spPr>
        <a:xfrm>
          <a:off x="3765031" y="535705"/>
          <a:ext cx="1045061" cy="418024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/>
            <a:t>Results: </a:t>
          </a:r>
          <a:r>
            <a:rPr lang="en-US" sz="700" kern="1200" dirty="0"/>
            <a:t>Temperature &amp; Density History</a:t>
          </a:r>
        </a:p>
      </dsp:txBody>
      <dsp:txXfrm>
        <a:off x="3974043" y="535705"/>
        <a:ext cx="627037" cy="418024"/>
      </dsp:txXfrm>
    </dsp:sp>
    <dsp:sp modelId="{072A62DD-899C-432B-96D7-B12CAB8D30DF}">
      <dsp:nvSpPr>
        <dsp:cNvPr id="0" name=""/>
        <dsp:cNvSpPr/>
      </dsp:nvSpPr>
      <dsp:spPr>
        <a:xfrm>
          <a:off x="4705586" y="535705"/>
          <a:ext cx="1045061" cy="418024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Conclusions</a:t>
          </a:r>
        </a:p>
      </dsp:txBody>
      <dsp:txXfrm>
        <a:off x="4914598" y="535705"/>
        <a:ext cx="627037" cy="4180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97E336-A817-497E-B963-86DD63AA14D6}">
      <dsp:nvSpPr>
        <dsp:cNvPr id="0" name=""/>
        <dsp:cNvSpPr/>
      </dsp:nvSpPr>
      <dsp:spPr>
        <a:xfrm>
          <a:off x="2809" y="535705"/>
          <a:ext cx="1045061" cy="418024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Introduction</a:t>
          </a:r>
        </a:p>
      </dsp:txBody>
      <dsp:txXfrm>
        <a:off x="211821" y="535705"/>
        <a:ext cx="627037" cy="418024"/>
      </dsp:txXfrm>
    </dsp:sp>
    <dsp:sp modelId="{6CF2F0AE-5882-4065-A7E4-462577CC97B6}">
      <dsp:nvSpPr>
        <dsp:cNvPr id="0" name=""/>
        <dsp:cNvSpPr/>
      </dsp:nvSpPr>
      <dsp:spPr>
        <a:xfrm>
          <a:off x="943364" y="535705"/>
          <a:ext cx="1045061" cy="418024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Methods</a:t>
          </a:r>
        </a:p>
      </dsp:txBody>
      <dsp:txXfrm>
        <a:off x="1152376" y="535705"/>
        <a:ext cx="627037" cy="418024"/>
      </dsp:txXfrm>
    </dsp:sp>
    <dsp:sp modelId="{8DAB8705-0263-495E-BBA2-5E8AFEFF5E7F}">
      <dsp:nvSpPr>
        <dsp:cNvPr id="0" name=""/>
        <dsp:cNvSpPr/>
      </dsp:nvSpPr>
      <dsp:spPr>
        <a:xfrm>
          <a:off x="1883920" y="535705"/>
          <a:ext cx="1045061" cy="418024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/>
            <a:t>Results: </a:t>
          </a:r>
          <a:r>
            <a:rPr lang="en-US" sz="700" kern="1200" dirty="0"/>
            <a:t>Carbon and Nitrogen</a:t>
          </a:r>
        </a:p>
      </dsp:txBody>
      <dsp:txXfrm>
        <a:off x="2092932" y="535705"/>
        <a:ext cx="627037" cy="418024"/>
      </dsp:txXfrm>
    </dsp:sp>
    <dsp:sp modelId="{C96961E4-2288-4004-8AE2-DBB1A4DEC8C8}">
      <dsp:nvSpPr>
        <dsp:cNvPr id="0" name=""/>
        <dsp:cNvSpPr/>
      </dsp:nvSpPr>
      <dsp:spPr>
        <a:xfrm>
          <a:off x="2824475" y="535705"/>
          <a:ext cx="1045061" cy="418024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/>
            <a:t>Results: </a:t>
          </a:r>
          <a:r>
            <a:rPr lang="en-US" sz="700" kern="1200" dirty="0"/>
            <a:t>Aluminum</a:t>
          </a:r>
        </a:p>
      </dsp:txBody>
      <dsp:txXfrm>
        <a:off x="3033487" y="535705"/>
        <a:ext cx="627037" cy="418024"/>
      </dsp:txXfrm>
    </dsp:sp>
    <dsp:sp modelId="{2C8775C4-47AB-4BD5-982B-422122B898CE}">
      <dsp:nvSpPr>
        <dsp:cNvPr id="0" name=""/>
        <dsp:cNvSpPr/>
      </dsp:nvSpPr>
      <dsp:spPr>
        <a:xfrm>
          <a:off x="3765031" y="535705"/>
          <a:ext cx="1045061" cy="418024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/>
            <a:t>Results: </a:t>
          </a:r>
          <a:r>
            <a:rPr lang="en-US" sz="700" kern="1200" dirty="0"/>
            <a:t>Temperature &amp; Density History</a:t>
          </a:r>
        </a:p>
      </dsp:txBody>
      <dsp:txXfrm>
        <a:off x="3974043" y="535705"/>
        <a:ext cx="627037" cy="418024"/>
      </dsp:txXfrm>
    </dsp:sp>
    <dsp:sp modelId="{072A62DD-899C-432B-96D7-B12CAB8D30DF}">
      <dsp:nvSpPr>
        <dsp:cNvPr id="0" name=""/>
        <dsp:cNvSpPr/>
      </dsp:nvSpPr>
      <dsp:spPr>
        <a:xfrm>
          <a:off x="4705586" y="535705"/>
          <a:ext cx="1045061" cy="418024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Conclusions</a:t>
          </a:r>
        </a:p>
      </dsp:txBody>
      <dsp:txXfrm>
        <a:off x="4914598" y="535705"/>
        <a:ext cx="627037" cy="4180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97E336-A817-497E-B963-86DD63AA14D6}">
      <dsp:nvSpPr>
        <dsp:cNvPr id="0" name=""/>
        <dsp:cNvSpPr/>
      </dsp:nvSpPr>
      <dsp:spPr>
        <a:xfrm>
          <a:off x="2809" y="535705"/>
          <a:ext cx="1045061" cy="418024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Introduction</a:t>
          </a:r>
        </a:p>
      </dsp:txBody>
      <dsp:txXfrm>
        <a:off x="211821" y="535705"/>
        <a:ext cx="627037" cy="418024"/>
      </dsp:txXfrm>
    </dsp:sp>
    <dsp:sp modelId="{6CF2F0AE-5882-4065-A7E4-462577CC97B6}">
      <dsp:nvSpPr>
        <dsp:cNvPr id="0" name=""/>
        <dsp:cNvSpPr/>
      </dsp:nvSpPr>
      <dsp:spPr>
        <a:xfrm>
          <a:off x="943364" y="535705"/>
          <a:ext cx="1045061" cy="418024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Methods</a:t>
          </a:r>
        </a:p>
      </dsp:txBody>
      <dsp:txXfrm>
        <a:off x="1152376" y="535705"/>
        <a:ext cx="627037" cy="418024"/>
      </dsp:txXfrm>
    </dsp:sp>
    <dsp:sp modelId="{8DAB8705-0263-495E-BBA2-5E8AFEFF5E7F}">
      <dsp:nvSpPr>
        <dsp:cNvPr id="0" name=""/>
        <dsp:cNvSpPr/>
      </dsp:nvSpPr>
      <dsp:spPr>
        <a:xfrm>
          <a:off x="1883920" y="535705"/>
          <a:ext cx="1045061" cy="418024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/>
            <a:t>Results: </a:t>
          </a:r>
          <a:r>
            <a:rPr lang="en-US" sz="700" kern="1200" dirty="0"/>
            <a:t>Carbon and Nitrogen</a:t>
          </a:r>
        </a:p>
      </dsp:txBody>
      <dsp:txXfrm>
        <a:off x="2092932" y="535705"/>
        <a:ext cx="627037" cy="418024"/>
      </dsp:txXfrm>
    </dsp:sp>
    <dsp:sp modelId="{C96961E4-2288-4004-8AE2-DBB1A4DEC8C8}">
      <dsp:nvSpPr>
        <dsp:cNvPr id="0" name=""/>
        <dsp:cNvSpPr/>
      </dsp:nvSpPr>
      <dsp:spPr>
        <a:xfrm>
          <a:off x="2824475" y="535705"/>
          <a:ext cx="1045061" cy="418024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/>
            <a:t>Results: </a:t>
          </a:r>
          <a:r>
            <a:rPr lang="en-US" sz="700" kern="1200" dirty="0"/>
            <a:t>Aluminum</a:t>
          </a:r>
        </a:p>
      </dsp:txBody>
      <dsp:txXfrm>
        <a:off x="3033487" y="535705"/>
        <a:ext cx="627037" cy="418024"/>
      </dsp:txXfrm>
    </dsp:sp>
    <dsp:sp modelId="{2C8775C4-47AB-4BD5-982B-422122B898CE}">
      <dsp:nvSpPr>
        <dsp:cNvPr id="0" name=""/>
        <dsp:cNvSpPr/>
      </dsp:nvSpPr>
      <dsp:spPr>
        <a:xfrm>
          <a:off x="3765031" y="535705"/>
          <a:ext cx="1045061" cy="418024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/>
            <a:t>Results: </a:t>
          </a:r>
          <a:r>
            <a:rPr lang="en-US" sz="700" kern="1200" dirty="0"/>
            <a:t>Temperature &amp; Density History</a:t>
          </a:r>
        </a:p>
      </dsp:txBody>
      <dsp:txXfrm>
        <a:off x="3974043" y="535705"/>
        <a:ext cx="627037" cy="418024"/>
      </dsp:txXfrm>
    </dsp:sp>
    <dsp:sp modelId="{072A62DD-899C-432B-96D7-B12CAB8D30DF}">
      <dsp:nvSpPr>
        <dsp:cNvPr id="0" name=""/>
        <dsp:cNvSpPr/>
      </dsp:nvSpPr>
      <dsp:spPr>
        <a:xfrm>
          <a:off x="4705586" y="535705"/>
          <a:ext cx="1045061" cy="418024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Conclusions</a:t>
          </a:r>
        </a:p>
      </dsp:txBody>
      <dsp:txXfrm>
        <a:off x="4914598" y="535705"/>
        <a:ext cx="627037" cy="4180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97E336-A817-497E-B963-86DD63AA14D6}">
      <dsp:nvSpPr>
        <dsp:cNvPr id="0" name=""/>
        <dsp:cNvSpPr/>
      </dsp:nvSpPr>
      <dsp:spPr>
        <a:xfrm>
          <a:off x="2809" y="535705"/>
          <a:ext cx="1045061" cy="418024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Introduction</a:t>
          </a:r>
        </a:p>
      </dsp:txBody>
      <dsp:txXfrm>
        <a:off x="211821" y="535705"/>
        <a:ext cx="627037" cy="418024"/>
      </dsp:txXfrm>
    </dsp:sp>
    <dsp:sp modelId="{6CF2F0AE-5882-4065-A7E4-462577CC97B6}">
      <dsp:nvSpPr>
        <dsp:cNvPr id="0" name=""/>
        <dsp:cNvSpPr/>
      </dsp:nvSpPr>
      <dsp:spPr>
        <a:xfrm>
          <a:off x="943364" y="535705"/>
          <a:ext cx="1045061" cy="418024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Methods</a:t>
          </a:r>
        </a:p>
      </dsp:txBody>
      <dsp:txXfrm>
        <a:off x="1152376" y="535705"/>
        <a:ext cx="627037" cy="418024"/>
      </dsp:txXfrm>
    </dsp:sp>
    <dsp:sp modelId="{8DAB8705-0263-495E-BBA2-5E8AFEFF5E7F}">
      <dsp:nvSpPr>
        <dsp:cNvPr id="0" name=""/>
        <dsp:cNvSpPr/>
      </dsp:nvSpPr>
      <dsp:spPr>
        <a:xfrm>
          <a:off x="1883920" y="535705"/>
          <a:ext cx="1045061" cy="418024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/>
            <a:t>Results: </a:t>
          </a:r>
          <a:r>
            <a:rPr lang="en-US" sz="700" kern="1200" dirty="0"/>
            <a:t>Carbon and Nitrogen</a:t>
          </a:r>
        </a:p>
      </dsp:txBody>
      <dsp:txXfrm>
        <a:off x="2092932" y="535705"/>
        <a:ext cx="627037" cy="418024"/>
      </dsp:txXfrm>
    </dsp:sp>
    <dsp:sp modelId="{C96961E4-2288-4004-8AE2-DBB1A4DEC8C8}">
      <dsp:nvSpPr>
        <dsp:cNvPr id="0" name=""/>
        <dsp:cNvSpPr/>
      </dsp:nvSpPr>
      <dsp:spPr>
        <a:xfrm>
          <a:off x="2824475" y="535705"/>
          <a:ext cx="1045061" cy="418024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/>
            <a:t>Results: </a:t>
          </a:r>
          <a:r>
            <a:rPr lang="en-US" sz="700" kern="1200" dirty="0"/>
            <a:t>Aluminum</a:t>
          </a:r>
        </a:p>
      </dsp:txBody>
      <dsp:txXfrm>
        <a:off x="3033487" y="535705"/>
        <a:ext cx="627037" cy="418024"/>
      </dsp:txXfrm>
    </dsp:sp>
    <dsp:sp modelId="{2C8775C4-47AB-4BD5-982B-422122B898CE}">
      <dsp:nvSpPr>
        <dsp:cNvPr id="0" name=""/>
        <dsp:cNvSpPr/>
      </dsp:nvSpPr>
      <dsp:spPr>
        <a:xfrm>
          <a:off x="3765031" y="535705"/>
          <a:ext cx="1045061" cy="418024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/>
            <a:t>Results: </a:t>
          </a:r>
          <a:r>
            <a:rPr lang="en-US" sz="700" kern="1200" dirty="0"/>
            <a:t>Temperature &amp; Density History</a:t>
          </a:r>
        </a:p>
      </dsp:txBody>
      <dsp:txXfrm>
        <a:off x="3974043" y="535705"/>
        <a:ext cx="627037" cy="418024"/>
      </dsp:txXfrm>
    </dsp:sp>
    <dsp:sp modelId="{072A62DD-899C-432B-96D7-B12CAB8D30DF}">
      <dsp:nvSpPr>
        <dsp:cNvPr id="0" name=""/>
        <dsp:cNvSpPr/>
      </dsp:nvSpPr>
      <dsp:spPr>
        <a:xfrm>
          <a:off x="4705586" y="535705"/>
          <a:ext cx="1045061" cy="418024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Conclusions</a:t>
          </a:r>
        </a:p>
      </dsp:txBody>
      <dsp:txXfrm>
        <a:off x="4914598" y="535705"/>
        <a:ext cx="627037" cy="4180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97E336-A817-497E-B963-86DD63AA14D6}">
      <dsp:nvSpPr>
        <dsp:cNvPr id="0" name=""/>
        <dsp:cNvSpPr/>
      </dsp:nvSpPr>
      <dsp:spPr>
        <a:xfrm>
          <a:off x="2809" y="535705"/>
          <a:ext cx="1045061" cy="418024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Introduction</a:t>
          </a:r>
        </a:p>
      </dsp:txBody>
      <dsp:txXfrm>
        <a:off x="211821" y="535705"/>
        <a:ext cx="627037" cy="418024"/>
      </dsp:txXfrm>
    </dsp:sp>
    <dsp:sp modelId="{6CF2F0AE-5882-4065-A7E4-462577CC97B6}">
      <dsp:nvSpPr>
        <dsp:cNvPr id="0" name=""/>
        <dsp:cNvSpPr/>
      </dsp:nvSpPr>
      <dsp:spPr>
        <a:xfrm>
          <a:off x="943364" y="535705"/>
          <a:ext cx="1045061" cy="418024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Methods</a:t>
          </a:r>
        </a:p>
      </dsp:txBody>
      <dsp:txXfrm>
        <a:off x="1152376" y="535705"/>
        <a:ext cx="627037" cy="418024"/>
      </dsp:txXfrm>
    </dsp:sp>
    <dsp:sp modelId="{8DAB8705-0263-495E-BBA2-5E8AFEFF5E7F}">
      <dsp:nvSpPr>
        <dsp:cNvPr id="0" name=""/>
        <dsp:cNvSpPr/>
      </dsp:nvSpPr>
      <dsp:spPr>
        <a:xfrm>
          <a:off x="1883920" y="535705"/>
          <a:ext cx="1045061" cy="418024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/>
            <a:t>Results: </a:t>
          </a:r>
          <a:r>
            <a:rPr lang="en-US" sz="700" kern="1200" dirty="0"/>
            <a:t>Carbon and Nitrogen</a:t>
          </a:r>
        </a:p>
      </dsp:txBody>
      <dsp:txXfrm>
        <a:off x="2092932" y="535705"/>
        <a:ext cx="627037" cy="418024"/>
      </dsp:txXfrm>
    </dsp:sp>
    <dsp:sp modelId="{C96961E4-2288-4004-8AE2-DBB1A4DEC8C8}">
      <dsp:nvSpPr>
        <dsp:cNvPr id="0" name=""/>
        <dsp:cNvSpPr/>
      </dsp:nvSpPr>
      <dsp:spPr>
        <a:xfrm>
          <a:off x="2824475" y="535705"/>
          <a:ext cx="1045061" cy="418024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/>
            <a:t>Results: </a:t>
          </a:r>
          <a:r>
            <a:rPr lang="en-US" sz="700" kern="1200" dirty="0"/>
            <a:t>Aluminum</a:t>
          </a:r>
        </a:p>
      </dsp:txBody>
      <dsp:txXfrm>
        <a:off x="3033487" y="535705"/>
        <a:ext cx="627037" cy="418024"/>
      </dsp:txXfrm>
    </dsp:sp>
    <dsp:sp modelId="{2C8775C4-47AB-4BD5-982B-422122B898CE}">
      <dsp:nvSpPr>
        <dsp:cNvPr id="0" name=""/>
        <dsp:cNvSpPr/>
      </dsp:nvSpPr>
      <dsp:spPr>
        <a:xfrm>
          <a:off x="3765031" y="535705"/>
          <a:ext cx="1045061" cy="418024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/>
            <a:t>Results: </a:t>
          </a:r>
          <a:r>
            <a:rPr lang="en-US" sz="700" kern="1200" dirty="0"/>
            <a:t>Temperature &amp; Density History</a:t>
          </a:r>
        </a:p>
      </dsp:txBody>
      <dsp:txXfrm>
        <a:off x="3974043" y="535705"/>
        <a:ext cx="627037" cy="418024"/>
      </dsp:txXfrm>
    </dsp:sp>
    <dsp:sp modelId="{072A62DD-899C-432B-96D7-B12CAB8D30DF}">
      <dsp:nvSpPr>
        <dsp:cNvPr id="0" name=""/>
        <dsp:cNvSpPr/>
      </dsp:nvSpPr>
      <dsp:spPr>
        <a:xfrm>
          <a:off x="4705586" y="535705"/>
          <a:ext cx="1045061" cy="418024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Conclusions</a:t>
          </a:r>
        </a:p>
      </dsp:txBody>
      <dsp:txXfrm>
        <a:off x="4914598" y="535705"/>
        <a:ext cx="627037" cy="4180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97E336-A817-497E-B963-86DD63AA14D6}">
      <dsp:nvSpPr>
        <dsp:cNvPr id="0" name=""/>
        <dsp:cNvSpPr/>
      </dsp:nvSpPr>
      <dsp:spPr>
        <a:xfrm>
          <a:off x="2809" y="535705"/>
          <a:ext cx="1045061" cy="418024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Introduction</a:t>
          </a:r>
        </a:p>
      </dsp:txBody>
      <dsp:txXfrm>
        <a:off x="211821" y="535705"/>
        <a:ext cx="627037" cy="418024"/>
      </dsp:txXfrm>
    </dsp:sp>
    <dsp:sp modelId="{6CF2F0AE-5882-4065-A7E4-462577CC97B6}">
      <dsp:nvSpPr>
        <dsp:cNvPr id="0" name=""/>
        <dsp:cNvSpPr/>
      </dsp:nvSpPr>
      <dsp:spPr>
        <a:xfrm>
          <a:off x="943364" y="535705"/>
          <a:ext cx="1045061" cy="418024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Methods</a:t>
          </a:r>
        </a:p>
      </dsp:txBody>
      <dsp:txXfrm>
        <a:off x="1152376" y="535705"/>
        <a:ext cx="627037" cy="418024"/>
      </dsp:txXfrm>
    </dsp:sp>
    <dsp:sp modelId="{8DAB8705-0263-495E-BBA2-5E8AFEFF5E7F}">
      <dsp:nvSpPr>
        <dsp:cNvPr id="0" name=""/>
        <dsp:cNvSpPr/>
      </dsp:nvSpPr>
      <dsp:spPr>
        <a:xfrm>
          <a:off x="1883920" y="535705"/>
          <a:ext cx="1045061" cy="418024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/>
            <a:t>Results: </a:t>
          </a:r>
          <a:r>
            <a:rPr lang="en-US" sz="700" kern="1200" dirty="0"/>
            <a:t>Carbon and Nitrogen</a:t>
          </a:r>
        </a:p>
      </dsp:txBody>
      <dsp:txXfrm>
        <a:off x="2092932" y="535705"/>
        <a:ext cx="627037" cy="418024"/>
      </dsp:txXfrm>
    </dsp:sp>
    <dsp:sp modelId="{C96961E4-2288-4004-8AE2-DBB1A4DEC8C8}">
      <dsp:nvSpPr>
        <dsp:cNvPr id="0" name=""/>
        <dsp:cNvSpPr/>
      </dsp:nvSpPr>
      <dsp:spPr>
        <a:xfrm>
          <a:off x="2824475" y="535705"/>
          <a:ext cx="1045061" cy="418024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/>
            <a:t>Results: </a:t>
          </a:r>
          <a:r>
            <a:rPr lang="en-US" sz="700" kern="1200" dirty="0"/>
            <a:t>Aluminum</a:t>
          </a:r>
        </a:p>
      </dsp:txBody>
      <dsp:txXfrm>
        <a:off x="3033487" y="535705"/>
        <a:ext cx="627037" cy="418024"/>
      </dsp:txXfrm>
    </dsp:sp>
    <dsp:sp modelId="{2C8775C4-47AB-4BD5-982B-422122B898CE}">
      <dsp:nvSpPr>
        <dsp:cNvPr id="0" name=""/>
        <dsp:cNvSpPr/>
      </dsp:nvSpPr>
      <dsp:spPr>
        <a:xfrm>
          <a:off x="3765031" y="535705"/>
          <a:ext cx="1045061" cy="418024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/>
            <a:t>Results: </a:t>
          </a:r>
          <a:r>
            <a:rPr lang="en-US" sz="700" kern="1200" dirty="0"/>
            <a:t>Temperature &amp; Density History</a:t>
          </a:r>
        </a:p>
      </dsp:txBody>
      <dsp:txXfrm>
        <a:off x="3974043" y="535705"/>
        <a:ext cx="627037" cy="418024"/>
      </dsp:txXfrm>
    </dsp:sp>
    <dsp:sp modelId="{072A62DD-899C-432B-96D7-B12CAB8D30DF}">
      <dsp:nvSpPr>
        <dsp:cNvPr id="0" name=""/>
        <dsp:cNvSpPr/>
      </dsp:nvSpPr>
      <dsp:spPr>
        <a:xfrm>
          <a:off x="4705586" y="535705"/>
          <a:ext cx="1045061" cy="418024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Conclusions</a:t>
          </a:r>
        </a:p>
      </dsp:txBody>
      <dsp:txXfrm>
        <a:off x="4914598" y="535705"/>
        <a:ext cx="627037" cy="4180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97E336-A817-497E-B963-86DD63AA14D6}">
      <dsp:nvSpPr>
        <dsp:cNvPr id="0" name=""/>
        <dsp:cNvSpPr/>
      </dsp:nvSpPr>
      <dsp:spPr>
        <a:xfrm>
          <a:off x="2809" y="535705"/>
          <a:ext cx="1045061" cy="418024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Introduction</a:t>
          </a:r>
        </a:p>
      </dsp:txBody>
      <dsp:txXfrm>
        <a:off x="211821" y="535705"/>
        <a:ext cx="627037" cy="418024"/>
      </dsp:txXfrm>
    </dsp:sp>
    <dsp:sp modelId="{6CF2F0AE-5882-4065-A7E4-462577CC97B6}">
      <dsp:nvSpPr>
        <dsp:cNvPr id="0" name=""/>
        <dsp:cNvSpPr/>
      </dsp:nvSpPr>
      <dsp:spPr>
        <a:xfrm>
          <a:off x="943364" y="535705"/>
          <a:ext cx="1045061" cy="418024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Methods</a:t>
          </a:r>
        </a:p>
      </dsp:txBody>
      <dsp:txXfrm>
        <a:off x="1152376" y="535705"/>
        <a:ext cx="627037" cy="418024"/>
      </dsp:txXfrm>
    </dsp:sp>
    <dsp:sp modelId="{8DAB8705-0263-495E-BBA2-5E8AFEFF5E7F}">
      <dsp:nvSpPr>
        <dsp:cNvPr id="0" name=""/>
        <dsp:cNvSpPr/>
      </dsp:nvSpPr>
      <dsp:spPr>
        <a:xfrm>
          <a:off x="1883920" y="535705"/>
          <a:ext cx="1045061" cy="418024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/>
            <a:t>Results: </a:t>
          </a:r>
          <a:r>
            <a:rPr lang="en-US" sz="700" kern="1200" dirty="0"/>
            <a:t>Carbon and Nitrogen</a:t>
          </a:r>
        </a:p>
      </dsp:txBody>
      <dsp:txXfrm>
        <a:off x="2092932" y="535705"/>
        <a:ext cx="627037" cy="418024"/>
      </dsp:txXfrm>
    </dsp:sp>
    <dsp:sp modelId="{C96961E4-2288-4004-8AE2-DBB1A4DEC8C8}">
      <dsp:nvSpPr>
        <dsp:cNvPr id="0" name=""/>
        <dsp:cNvSpPr/>
      </dsp:nvSpPr>
      <dsp:spPr>
        <a:xfrm>
          <a:off x="2824475" y="535705"/>
          <a:ext cx="1045061" cy="418024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/>
            <a:t>Results: </a:t>
          </a:r>
          <a:r>
            <a:rPr lang="en-US" sz="700" kern="1200" dirty="0"/>
            <a:t>Aluminum</a:t>
          </a:r>
        </a:p>
      </dsp:txBody>
      <dsp:txXfrm>
        <a:off x="3033487" y="535705"/>
        <a:ext cx="627037" cy="418024"/>
      </dsp:txXfrm>
    </dsp:sp>
    <dsp:sp modelId="{2C8775C4-47AB-4BD5-982B-422122B898CE}">
      <dsp:nvSpPr>
        <dsp:cNvPr id="0" name=""/>
        <dsp:cNvSpPr/>
      </dsp:nvSpPr>
      <dsp:spPr>
        <a:xfrm>
          <a:off x="3765031" y="535705"/>
          <a:ext cx="1045061" cy="418024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/>
            <a:t>Results: </a:t>
          </a:r>
          <a:r>
            <a:rPr lang="en-US" sz="700" kern="1200" dirty="0"/>
            <a:t>Temperature &amp; Density History</a:t>
          </a:r>
        </a:p>
      </dsp:txBody>
      <dsp:txXfrm>
        <a:off x="3974043" y="535705"/>
        <a:ext cx="627037" cy="418024"/>
      </dsp:txXfrm>
    </dsp:sp>
    <dsp:sp modelId="{072A62DD-899C-432B-96D7-B12CAB8D30DF}">
      <dsp:nvSpPr>
        <dsp:cNvPr id="0" name=""/>
        <dsp:cNvSpPr/>
      </dsp:nvSpPr>
      <dsp:spPr>
        <a:xfrm>
          <a:off x="4705586" y="535705"/>
          <a:ext cx="1045061" cy="418024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Conclusions</a:t>
          </a:r>
        </a:p>
      </dsp:txBody>
      <dsp:txXfrm>
        <a:off x="4914598" y="535705"/>
        <a:ext cx="627037" cy="41802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97E336-A817-497E-B963-86DD63AA14D6}">
      <dsp:nvSpPr>
        <dsp:cNvPr id="0" name=""/>
        <dsp:cNvSpPr/>
      </dsp:nvSpPr>
      <dsp:spPr>
        <a:xfrm>
          <a:off x="2809" y="535705"/>
          <a:ext cx="1045061" cy="418024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Introduction</a:t>
          </a:r>
        </a:p>
      </dsp:txBody>
      <dsp:txXfrm>
        <a:off x="211821" y="535705"/>
        <a:ext cx="627037" cy="418024"/>
      </dsp:txXfrm>
    </dsp:sp>
    <dsp:sp modelId="{6CF2F0AE-5882-4065-A7E4-462577CC97B6}">
      <dsp:nvSpPr>
        <dsp:cNvPr id="0" name=""/>
        <dsp:cNvSpPr/>
      </dsp:nvSpPr>
      <dsp:spPr>
        <a:xfrm>
          <a:off x="943364" y="535705"/>
          <a:ext cx="1045061" cy="418024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Methods</a:t>
          </a:r>
        </a:p>
      </dsp:txBody>
      <dsp:txXfrm>
        <a:off x="1152376" y="535705"/>
        <a:ext cx="627037" cy="418024"/>
      </dsp:txXfrm>
    </dsp:sp>
    <dsp:sp modelId="{8DAB8705-0263-495E-BBA2-5E8AFEFF5E7F}">
      <dsp:nvSpPr>
        <dsp:cNvPr id="0" name=""/>
        <dsp:cNvSpPr/>
      </dsp:nvSpPr>
      <dsp:spPr>
        <a:xfrm>
          <a:off x="1883920" y="535705"/>
          <a:ext cx="1045061" cy="418024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/>
            <a:t>Results: </a:t>
          </a:r>
          <a:r>
            <a:rPr lang="en-US" sz="700" kern="1200" dirty="0"/>
            <a:t>Carbon and Nitrogen</a:t>
          </a:r>
        </a:p>
      </dsp:txBody>
      <dsp:txXfrm>
        <a:off x="2092932" y="535705"/>
        <a:ext cx="627037" cy="418024"/>
      </dsp:txXfrm>
    </dsp:sp>
    <dsp:sp modelId="{C96961E4-2288-4004-8AE2-DBB1A4DEC8C8}">
      <dsp:nvSpPr>
        <dsp:cNvPr id="0" name=""/>
        <dsp:cNvSpPr/>
      </dsp:nvSpPr>
      <dsp:spPr>
        <a:xfrm>
          <a:off x="2824475" y="535705"/>
          <a:ext cx="1045061" cy="418024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/>
            <a:t>Results: </a:t>
          </a:r>
          <a:r>
            <a:rPr lang="en-US" sz="700" kern="1200" dirty="0"/>
            <a:t>Aluminum</a:t>
          </a:r>
        </a:p>
      </dsp:txBody>
      <dsp:txXfrm>
        <a:off x="3033487" y="535705"/>
        <a:ext cx="627037" cy="418024"/>
      </dsp:txXfrm>
    </dsp:sp>
    <dsp:sp modelId="{2C8775C4-47AB-4BD5-982B-422122B898CE}">
      <dsp:nvSpPr>
        <dsp:cNvPr id="0" name=""/>
        <dsp:cNvSpPr/>
      </dsp:nvSpPr>
      <dsp:spPr>
        <a:xfrm>
          <a:off x="3765031" y="535705"/>
          <a:ext cx="1045061" cy="418024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/>
            <a:t>Results: </a:t>
          </a:r>
          <a:r>
            <a:rPr lang="en-US" sz="700" kern="1200" dirty="0"/>
            <a:t>Temperature &amp; Density History</a:t>
          </a:r>
        </a:p>
      </dsp:txBody>
      <dsp:txXfrm>
        <a:off x="3974043" y="535705"/>
        <a:ext cx="627037" cy="418024"/>
      </dsp:txXfrm>
    </dsp:sp>
    <dsp:sp modelId="{072A62DD-899C-432B-96D7-B12CAB8D30DF}">
      <dsp:nvSpPr>
        <dsp:cNvPr id="0" name=""/>
        <dsp:cNvSpPr/>
      </dsp:nvSpPr>
      <dsp:spPr>
        <a:xfrm>
          <a:off x="4705586" y="535705"/>
          <a:ext cx="1045061" cy="418024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Conclusions</a:t>
          </a:r>
        </a:p>
      </dsp:txBody>
      <dsp:txXfrm>
        <a:off x="4914598" y="535705"/>
        <a:ext cx="627037" cy="41802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97E336-A817-497E-B963-86DD63AA14D6}">
      <dsp:nvSpPr>
        <dsp:cNvPr id="0" name=""/>
        <dsp:cNvSpPr/>
      </dsp:nvSpPr>
      <dsp:spPr>
        <a:xfrm>
          <a:off x="2809" y="535705"/>
          <a:ext cx="1045061" cy="418024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Introduction</a:t>
          </a:r>
        </a:p>
      </dsp:txBody>
      <dsp:txXfrm>
        <a:off x="211821" y="535705"/>
        <a:ext cx="627037" cy="418024"/>
      </dsp:txXfrm>
    </dsp:sp>
    <dsp:sp modelId="{6CF2F0AE-5882-4065-A7E4-462577CC97B6}">
      <dsp:nvSpPr>
        <dsp:cNvPr id="0" name=""/>
        <dsp:cNvSpPr/>
      </dsp:nvSpPr>
      <dsp:spPr>
        <a:xfrm>
          <a:off x="943364" y="535705"/>
          <a:ext cx="1045061" cy="418024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Methods</a:t>
          </a:r>
        </a:p>
      </dsp:txBody>
      <dsp:txXfrm>
        <a:off x="1152376" y="535705"/>
        <a:ext cx="627037" cy="418024"/>
      </dsp:txXfrm>
    </dsp:sp>
    <dsp:sp modelId="{8DAB8705-0263-495E-BBA2-5E8AFEFF5E7F}">
      <dsp:nvSpPr>
        <dsp:cNvPr id="0" name=""/>
        <dsp:cNvSpPr/>
      </dsp:nvSpPr>
      <dsp:spPr>
        <a:xfrm>
          <a:off x="1883920" y="535705"/>
          <a:ext cx="1045061" cy="418024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/>
            <a:t>Results: </a:t>
          </a:r>
          <a:r>
            <a:rPr lang="en-US" sz="700" kern="1200" dirty="0"/>
            <a:t>Carbon and Nitrogen</a:t>
          </a:r>
        </a:p>
      </dsp:txBody>
      <dsp:txXfrm>
        <a:off x="2092932" y="535705"/>
        <a:ext cx="627037" cy="418024"/>
      </dsp:txXfrm>
    </dsp:sp>
    <dsp:sp modelId="{C96961E4-2288-4004-8AE2-DBB1A4DEC8C8}">
      <dsp:nvSpPr>
        <dsp:cNvPr id="0" name=""/>
        <dsp:cNvSpPr/>
      </dsp:nvSpPr>
      <dsp:spPr>
        <a:xfrm>
          <a:off x="2824475" y="535705"/>
          <a:ext cx="1045061" cy="418024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/>
            <a:t>Results: </a:t>
          </a:r>
          <a:r>
            <a:rPr lang="en-US" sz="700" kern="1200" dirty="0"/>
            <a:t>Aluminum</a:t>
          </a:r>
        </a:p>
      </dsp:txBody>
      <dsp:txXfrm>
        <a:off x="3033487" y="535705"/>
        <a:ext cx="627037" cy="418024"/>
      </dsp:txXfrm>
    </dsp:sp>
    <dsp:sp modelId="{2C8775C4-47AB-4BD5-982B-422122B898CE}">
      <dsp:nvSpPr>
        <dsp:cNvPr id="0" name=""/>
        <dsp:cNvSpPr/>
      </dsp:nvSpPr>
      <dsp:spPr>
        <a:xfrm>
          <a:off x="3765031" y="535705"/>
          <a:ext cx="1045061" cy="418024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/>
            <a:t>Results: </a:t>
          </a:r>
          <a:r>
            <a:rPr lang="en-US" sz="700" kern="1200" dirty="0"/>
            <a:t>Temperature &amp; Density History</a:t>
          </a:r>
        </a:p>
      </dsp:txBody>
      <dsp:txXfrm>
        <a:off x="3974043" y="535705"/>
        <a:ext cx="627037" cy="418024"/>
      </dsp:txXfrm>
    </dsp:sp>
    <dsp:sp modelId="{072A62DD-899C-432B-96D7-B12CAB8D30DF}">
      <dsp:nvSpPr>
        <dsp:cNvPr id="0" name=""/>
        <dsp:cNvSpPr/>
      </dsp:nvSpPr>
      <dsp:spPr>
        <a:xfrm>
          <a:off x="4705586" y="535705"/>
          <a:ext cx="1045061" cy="418024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Conclusions</a:t>
          </a:r>
        </a:p>
      </dsp:txBody>
      <dsp:txXfrm>
        <a:off x="4914598" y="535705"/>
        <a:ext cx="627037" cy="4180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B99138-338B-4153-952E-A6DAEAA4DB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DBFA59-13F1-45A4-A161-4415594CC0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566C7-A1A9-4744-B2DB-D64AE4EF70D7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04064A-043C-4924-9301-8B7B404DECC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B64E47-2D3A-4B06-9F36-B644A2E7BC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3B60B-B913-4A1E-905A-2E6677079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6667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BEC2E-3622-4ED7-98F0-748949B4C5F1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8BAC6D-B399-4885-BC96-56C16D4AB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4847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15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SiC grains analyzed in Heck paper are aged between 3.9 million years and 3 billion years before the solar system was born</a:t>
            </a:r>
          </a:p>
        </p:txBody>
      </p:sp>
    </p:spTree>
    <p:extLst>
      <p:ext uri="{BB962C8B-B14F-4D97-AF65-F5344CB8AC3E}">
        <p14:creationId xmlns:p14="http://schemas.microsoft.com/office/powerpoint/2010/main" val="230736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CNO cycle</a:t>
            </a:r>
          </a:p>
        </p:txBody>
      </p:sp>
    </p:spTree>
    <p:extLst>
      <p:ext uri="{BB962C8B-B14F-4D97-AF65-F5344CB8AC3E}">
        <p14:creationId xmlns:p14="http://schemas.microsoft.com/office/powerpoint/2010/main" val="3432288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26Al also the result of proton capture</a:t>
            </a:r>
          </a:p>
        </p:txBody>
      </p:sp>
    </p:spTree>
    <p:extLst>
      <p:ext uri="{BB962C8B-B14F-4D97-AF65-F5344CB8AC3E}">
        <p14:creationId xmlns:p14="http://schemas.microsoft.com/office/powerpoint/2010/main" val="72538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FD9BF-1A0E-4C03-B8EB-9CEA0D6B6B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85F176-6671-4215-AFC8-3D20BAC8C7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B56C1A-B9EB-4D3F-9BD5-2B524A3B8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 April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EC8388-CC6F-41B6-BA02-C171278E6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A6BD2-4CBB-42A1-B2B5-BC73B4F1C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800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C0941-BDF0-4F25-B4E5-12DA204AB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38508D-DF0B-48D5-A7C8-5656CE26B2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1F958-8B78-452E-9D1C-62A0BB7AF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 April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E9822C-1D72-4542-9385-0BF357B49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3B38E-35A6-4607-9466-95175060A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298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DF55E6-01C9-4E39-8DF2-D4B6F59A16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19FD9B-5E6F-4EEB-9065-69180E7E0E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B36636-A3A3-4177-B524-577D31D5B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 April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104D4-012C-4EB4-880C-FB5354AC9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BCB2E3-8BA2-4EE5-8131-A35771D25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509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E6758-0D4D-4EB8-99E0-BC7BE8569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C5012-3F33-4849-A758-C96254C2B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BCC90E-5B66-483F-8281-E80F1404B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 April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AA2986-ED9A-4914-A2CC-2E75C4CAC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164450-7D2A-48FA-AC8A-1C27DD7EE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559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50FF1-9ED3-45D0-BFBE-E884F8F5A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394AD1-5DD5-4B5F-A2EF-A60EC8CB8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46543-934B-4F1D-AE24-3BC2B05D9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 April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1D576-1C01-46EE-B837-4765BA3AF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61298-FCFC-461C-845A-7FBB83F2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578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65D45-6FDD-4C59-B9DC-79B54F421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BF1D0-0D7C-4B8C-A35C-AA02C90FD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A578A5-00C8-4B5E-8409-938A0589EC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98BDA4-1689-4C22-9C6B-0F9A87FEA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 April 2020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92DCAA-78BA-48B2-9522-9296DDE0A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1A4DD3-E5AA-457F-8518-823EA506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607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2BBEE-0EED-44EB-B1D6-EF381E1D0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7065C6-AF63-4BFC-9FEB-11F155D48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30E18B-CB9E-42D3-A5C2-90FC22EB60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E7EA11-9521-4A47-BC99-C733EBE78C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0DB789-F447-4C53-A130-63452FC98E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594CBC-E017-4B8B-9F82-86AAA9069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 April 2020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9FDD5E-DED1-49E6-9D58-8473F433D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198B7C-8A0F-4515-85CC-A11B611E7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609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3CAEA-D487-42E6-B3CB-616EF833A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EE5B03-D2D2-4932-B4BE-C56F0A557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 April 2020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2106AE-463D-47B3-ABBE-BC93E1289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66E4AD-2958-445B-A1E8-819D5D3C4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585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B46B90-6EB4-4BA1-A874-8B1CBFC24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 April 2020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0F5C03-DAF1-44D3-8F39-391CF40EC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FC8316-22DC-4793-9722-934ECA533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384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841BD-01E8-4666-9511-D2951D6DB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B2736-47C8-4E58-B04E-2A2C996C7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01963F-D09C-41CA-A496-2274A1C6AE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84FF24-DFD4-4C0A-8908-CE6F988D2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 April 2020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39EDB5-BE41-4279-A7D5-09A596BFE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78008F-DC51-4A11-B63C-DEC3D21C9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025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BFF9D-3CDB-4BB0-B337-97B86F69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A7EF9F-3533-4172-BB1D-E5999FE53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24D5FF-47DA-464C-9EE3-0815EC971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149429-DA36-4D1D-95E6-D642F398D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 April 2020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5F81E6-7BE7-47DE-82CF-C82820B41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FE2B5-831B-48E6-96B2-52C292CBA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1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35A48B-07CC-49C9-BD6D-D93F35474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4E11CC-F3AD-4186-9517-4674103A3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AE9C7-A7C3-44DC-AE8C-F5FF8C8DC8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18 April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44B28-FA85-4EA7-897A-4C141CE564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4C334-90EF-4CF9-BBF1-C9C8BD213B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88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5CE6D-6651-4D33-89F9-E968293A0B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9182" y="555817"/>
            <a:ext cx="9413631" cy="1526838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accent1">
                    <a:lumMod val="75000"/>
                  </a:schemeClr>
                </a:solidFill>
              </a:rPr>
              <a:t>The Supernova Origins of Stardust Enriched with </a:t>
            </a:r>
            <a:r>
              <a:rPr lang="en-US" sz="4800" b="1" baseline="30000" dirty="0">
                <a:solidFill>
                  <a:schemeClr val="accent1">
                    <a:lumMod val="75000"/>
                  </a:schemeClr>
                </a:solidFill>
              </a:rPr>
              <a:t>13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</a:rPr>
              <a:t>C and </a:t>
            </a:r>
            <a:r>
              <a:rPr lang="en-US" sz="4800" b="1" baseline="30000" dirty="0">
                <a:solidFill>
                  <a:schemeClr val="accent1">
                    <a:lumMod val="75000"/>
                  </a:schemeClr>
                </a:solidFill>
              </a:rPr>
              <a:t>15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</a:rPr>
              <a:t>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14AE4C-4FFF-44C6-9833-23EF8546E6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8299" y="2938692"/>
            <a:ext cx="8915399" cy="152683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Jack Schulte</a:t>
            </a:r>
            <a:r>
              <a:rPr lang="en-US" sz="2800" baseline="30000" dirty="0">
                <a:solidFill>
                  <a:srgbClr val="C00000"/>
                </a:solidFill>
              </a:rPr>
              <a:t>1,2</a:t>
            </a:r>
            <a:r>
              <a:rPr lang="en-US" sz="2800" baseline="30000" dirty="0">
                <a:solidFill>
                  <a:srgbClr val="C00000"/>
                </a:solidFill>
                <a:sym typeface="Symbol" panose="05050102010706020507" pitchFamily="18" charset="2"/>
              </a:rPr>
              <a:t></a:t>
            </a:r>
            <a:endParaRPr lang="en-US" sz="2800" baseline="30000" dirty="0">
              <a:solidFill>
                <a:srgbClr val="C00000"/>
              </a:solidFill>
            </a:endParaRPr>
          </a:p>
          <a:p>
            <a:r>
              <a:rPr lang="en-US" sz="2800" dirty="0" err="1"/>
              <a:t>Maitrayee</a:t>
            </a:r>
            <a:r>
              <a:rPr lang="en-US" sz="2800" dirty="0"/>
              <a:t> Bose</a:t>
            </a:r>
            <a:r>
              <a:rPr lang="en-US" sz="2800" baseline="30000" dirty="0"/>
              <a:t>1</a:t>
            </a:r>
            <a:r>
              <a:rPr lang="en-US" sz="2800" baseline="30000" dirty="0">
                <a:sym typeface="Symbol" panose="05050102010706020507" pitchFamily="18" charset="2"/>
              </a:rPr>
              <a:t></a:t>
            </a:r>
            <a:r>
              <a:rPr lang="en-US" sz="2800" dirty="0"/>
              <a:t>, Patrick Young</a:t>
            </a:r>
            <a:r>
              <a:rPr lang="en-US" sz="2800" baseline="30000" dirty="0"/>
              <a:t>1</a:t>
            </a:r>
            <a:r>
              <a:rPr lang="en-US" sz="2800" dirty="0"/>
              <a:t>, and Gregory Vance</a:t>
            </a:r>
            <a:r>
              <a:rPr lang="en-US" sz="2800" baseline="30000" dirty="0"/>
              <a:t>1</a:t>
            </a:r>
          </a:p>
          <a:p>
            <a:pPr>
              <a:spcBef>
                <a:spcPts val="0"/>
              </a:spcBef>
            </a:pPr>
            <a:r>
              <a:rPr lang="en-US" sz="1800" baseline="30000" dirty="0"/>
              <a:t>1</a:t>
            </a:r>
            <a:r>
              <a:rPr lang="en-US" sz="1800" dirty="0"/>
              <a:t>School of Earth and Space Exploration, </a:t>
            </a:r>
            <a:r>
              <a:rPr lang="en-US" sz="1800" baseline="30000" dirty="0"/>
              <a:t>2</a:t>
            </a:r>
            <a:r>
              <a:rPr lang="en-US" sz="1800" dirty="0"/>
              <a:t>Department of Physics</a:t>
            </a:r>
          </a:p>
          <a:p>
            <a:pPr>
              <a:spcBef>
                <a:spcPts val="0"/>
              </a:spcBef>
            </a:pPr>
            <a:r>
              <a:rPr lang="en-US" sz="1800" baseline="30000" dirty="0">
                <a:sym typeface="Symbol" panose="05050102010706020507" pitchFamily="18" charset="2"/>
              </a:rPr>
              <a:t> </a:t>
            </a:r>
            <a:r>
              <a:rPr lang="en-US" sz="1800" dirty="0"/>
              <a:t>Center for Isotope Analysis (CIA)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3C8AA9-EDB6-42DA-ACB7-CCC68A129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890" y="4675249"/>
            <a:ext cx="3504213" cy="981180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6605C58-5B09-4A1E-A808-4235731C5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 April 2020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A64D6D-6FBB-49E7-9F75-837496872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 dirty="0"/>
          </a:p>
        </p:txBody>
      </p:sp>
      <p:pic>
        <p:nvPicPr>
          <p:cNvPr id="7" name="Picture 2" descr="Welcome | Arizona Space Grant Consortium">
            <a:extLst>
              <a:ext uri="{FF2B5EF4-FFF2-40B4-BE49-F238E27FC236}">
                <a16:creationId xmlns:a16="http://schemas.microsoft.com/office/drawing/2014/main" id="{80543715-A3DB-41FD-9160-193C4E671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545" y="5705569"/>
            <a:ext cx="3808902" cy="60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542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000">
              <a:schemeClr val="accent1">
                <a:lumMod val="5000"/>
                <a:lumOff val="95000"/>
              </a:schemeClr>
            </a:gs>
            <a:gs pos="0">
              <a:srgbClr val="C00000">
                <a:lumMod val="90000"/>
                <a:alpha val="5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17C1E-4426-4B6E-BAE1-EFBE97008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/>
          <a:lstStyle/>
          <a:p>
            <a:r>
              <a:rPr lang="en-US" dirty="0"/>
              <a:t>Results: Temperature &amp; Density History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AA36CB-8660-4883-B63D-26C3FC28F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 April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B65360-1F64-4FAF-AF57-A149F01EC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10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9A01601-2D5B-4081-AE66-A02E030189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9625" y="1825625"/>
            <a:ext cx="9112749" cy="4351338"/>
          </a:xfr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66AE006-B588-4059-A39E-769D6FA9959E}"/>
              </a:ext>
            </a:extLst>
          </p:cNvPr>
          <p:cNvSpPr/>
          <p:nvPr/>
        </p:nvSpPr>
        <p:spPr>
          <a:xfrm>
            <a:off x="5781676" y="2753519"/>
            <a:ext cx="3319462" cy="124777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The CNO cycle leads to an increase in the production of the isotopes </a:t>
            </a:r>
            <a:r>
              <a:rPr lang="en-US" baseline="30000" dirty="0">
                <a:solidFill>
                  <a:schemeClr val="bg1"/>
                </a:solidFill>
              </a:rPr>
              <a:t>13</a:t>
            </a:r>
            <a:r>
              <a:rPr lang="en-US" dirty="0">
                <a:solidFill>
                  <a:schemeClr val="bg1"/>
                </a:solidFill>
              </a:rPr>
              <a:t>C and </a:t>
            </a:r>
            <a:r>
              <a:rPr lang="en-US" baseline="30000" dirty="0">
                <a:solidFill>
                  <a:schemeClr val="bg1"/>
                </a:solidFill>
              </a:rPr>
              <a:t>15</a:t>
            </a:r>
            <a:r>
              <a:rPr lang="en-US" dirty="0">
                <a:solidFill>
                  <a:schemeClr val="bg1"/>
                </a:solidFill>
              </a:rPr>
              <a:t>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6F940D-EE31-464A-900D-B2EB7F094972}"/>
              </a:ext>
            </a:extLst>
          </p:cNvPr>
          <p:cNvSpPr txBox="1"/>
          <p:nvPr/>
        </p:nvSpPr>
        <p:spPr>
          <a:xfrm>
            <a:off x="5519736" y="1825625"/>
            <a:ext cx="1152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15A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668BC457-8F85-4F5B-A416-99FDBFEF92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4607361"/>
              </p:ext>
            </p:extLst>
          </p:nvPr>
        </p:nvGraphicFramePr>
        <p:xfrm>
          <a:off x="6096000" y="201253"/>
          <a:ext cx="5753458" cy="1489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1AC54A7-D577-4E7C-9B66-3EA37BABD2EA}"/>
                  </a:ext>
                </a:extLst>
              </p:cNvPr>
              <p:cNvSpPr txBox="1"/>
              <p:nvPr/>
            </p:nvSpPr>
            <p:spPr>
              <a:xfrm>
                <a:off x="369282" y="5416061"/>
                <a:ext cx="1807791" cy="651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C00000"/>
                    </a:solidFill>
                  </a:rPr>
                  <a:t>Proton burning above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𝟕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rgbClr val="C00000"/>
                    </a:solidFill>
                  </a:rPr>
                  <a:t> K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1AC54A7-D577-4E7C-9B66-3EA37BABD2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282" y="5416061"/>
                <a:ext cx="1807791" cy="651269"/>
              </a:xfrm>
              <a:prstGeom prst="rect">
                <a:avLst/>
              </a:prstGeom>
              <a:blipFill>
                <a:blip r:embed="rId8"/>
                <a:stretch>
                  <a:fillRect l="-2365" t="-4673" r="-2027" b="-14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row: Down 14">
            <a:extLst>
              <a:ext uri="{FF2B5EF4-FFF2-40B4-BE49-F238E27FC236}">
                <a16:creationId xmlns:a16="http://schemas.microsoft.com/office/drawing/2014/main" id="{1B779E13-BEDB-43F3-833B-9C4A58C49C3E}"/>
              </a:ext>
            </a:extLst>
          </p:cNvPr>
          <p:cNvSpPr/>
          <p:nvPr/>
        </p:nvSpPr>
        <p:spPr>
          <a:xfrm rot="10800000">
            <a:off x="1206749" y="4572000"/>
            <a:ext cx="132856" cy="844061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0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000">
              <a:schemeClr val="accent1">
                <a:lumMod val="5000"/>
                <a:lumOff val="95000"/>
              </a:schemeClr>
            </a:gs>
            <a:gs pos="0">
              <a:srgbClr val="C00000">
                <a:lumMod val="90000"/>
                <a:alpha val="5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5BB25-90F8-4515-926D-3B0448E20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6F849-1CDE-4496-A64B-2D50D429D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Possible for SiC C and D grains to condense in the interior of a SN explosion</a:t>
            </a:r>
          </a:p>
          <a:p>
            <a:r>
              <a:rPr lang="en-US" baseline="30000" dirty="0"/>
              <a:t>13</a:t>
            </a:r>
            <a:r>
              <a:rPr lang="en-US" dirty="0"/>
              <a:t>C, </a:t>
            </a:r>
            <a:r>
              <a:rPr lang="en-US" baseline="30000" dirty="0"/>
              <a:t>15</a:t>
            </a:r>
            <a:r>
              <a:rPr lang="en-US" dirty="0"/>
              <a:t>N, and </a:t>
            </a:r>
            <a:r>
              <a:rPr lang="en-US" baseline="30000" dirty="0"/>
              <a:t>26</a:t>
            </a:r>
            <a:r>
              <a:rPr lang="en-US" dirty="0"/>
              <a:t>Al enrichments are the result of high temperatures enabling proton burning</a:t>
            </a:r>
          </a:p>
          <a:p>
            <a:r>
              <a:rPr lang="en-US" dirty="0"/>
              <a:t>Enrichments happen </a:t>
            </a:r>
            <a:r>
              <a:rPr lang="en-US" b="1" dirty="0"/>
              <a:t>after</a:t>
            </a:r>
            <a:r>
              <a:rPr lang="en-US" dirty="0"/>
              <a:t> the star’s core collapses, during the “explosion”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Acknowledgements: ASU/NASA Space Grant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160F3E-2B0C-4816-A329-E8BF259DB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 April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B6A685-6872-432F-A502-709AED334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6" name="Content Placeholder 8">
            <a:extLst>
              <a:ext uri="{FF2B5EF4-FFF2-40B4-BE49-F238E27FC236}">
                <a16:creationId xmlns:a16="http://schemas.microsoft.com/office/drawing/2014/main" id="{128F2D24-4517-4F08-9D8D-8CBE57DB26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6719307"/>
              </p:ext>
            </p:extLst>
          </p:nvPr>
        </p:nvGraphicFramePr>
        <p:xfrm>
          <a:off x="6096000" y="201253"/>
          <a:ext cx="5753458" cy="1489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3434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000">
              <a:schemeClr val="accent1">
                <a:lumMod val="5000"/>
                <a:lumOff val="95000"/>
              </a:schemeClr>
            </a:gs>
            <a:gs pos="0">
              <a:srgbClr val="C00000">
                <a:lumMod val="90000"/>
                <a:alpha val="5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41835-9A7A-428F-B0C4-1B79A2704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Stardust (presolar grains) are very small (nanometers to microns) dust particles in unaltered meteorites</a:t>
            </a:r>
          </a:p>
          <a:p>
            <a:r>
              <a:rPr lang="en-US" dirty="0"/>
              <a:t>Grains are &gt; 3.9 million years older than the birth of the solar system (Heck et al. 2020)</a:t>
            </a:r>
          </a:p>
          <a:p>
            <a:r>
              <a:rPr lang="en-US" dirty="0"/>
              <a:t>Condensed out of outflow from supernovae (SNe), asymptotic giant branch (AGB) stars, classical novae, and J-type carbon stars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71E2B-D232-4E25-8A35-F08009D2A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 April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B3E21B-8A29-4F43-9D3F-0C7A40A97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846E789-EE1C-4C2C-B6D4-4C08A1404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What is stardust?</a:t>
            </a:r>
          </a:p>
        </p:txBody>
      </p:sp>
      <p:pic>
        <p:nvPicPr>
          <p:cNvPr id="10" name="Picture 2" descr="https://i.gyazo.com/f08ba019d512dd4fa795d9c01a708f8b.png">
            <a:extLst>
              <a:ext uri="{FF2B5EF4-FFF2-40B4-BE49-F238E27FC236}">
                <a16:creationId xmlns:a16="http://schemas.microsoft.com/office/drawing/2014/main" id="{77C962E8-073E-4E0D-933A-A92C833028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5"/>
          <a:stretch/>
        </p:blipFill>
        <p:spPr bwMode="auto">
          <a:xfrm>
            <a:off x="6972298" y="1986094"/>
            <a:ext cx="4381502" cy="351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DC139EC-6B46-4884-93CE-0644CC1A9839}"/>
              </a:ext>
            </a:extLst>
          </p:cNvPr>
          <p:cNvSpPr txBox="1"/>
          <p:nvPr/>
        </p:nvSpPr>
        <p:spPr>
          <a:xfrm>
            <a:off x="6972298" y="5502624"/>
            <a:ext cx="4381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SEM Image of Presolar SiC</a:t>
            </a:r>
          </a:p>
          <a:p>
            <a:r>
              <a:rPr lang="en-US" dirty="0"/>
              <a:t>Credit: Zinner 2014</a:t>
            </a:r>
          </a:p>
        </p:txBody>
      </p:sp>
      <p:graphicFrame>
        <p:nvGraphicFramePr>
          <p:cNvPr id="12" name="Content Placeholder 8">
            <a:extLst>
              <a:ext uri="{FF2B5EF4-FFF2-40B4-BE49-F238E27FC236}">
                <a16:creationId xmlns:a16="http://schemas.microsoft.com/office/drawing/2014/main" id="{44AA09F2-E7AA-4262-AB5E-E92E1D9D4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9270054"/>
              </p:ext>
            </p:extLst>
          </p:nvPr>
        </p:nvGraphicFramePr>
        <p:xfrm>
          <a:off x="6096000" y="201253"/>
          <a:ext cx="5753458" cy="1489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55928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000">
              <a:schemeClr val="accent1">
                <a:lumMod val="5000"/>
                <a:lumOff val="95000"/>
              </a:schemeClr>
            </a:gs>
            <a:gs pos="0">
              <a:srgbClr val="C00000">
                <a:lumMod val="90000"/>
                <a:alpha val="5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B8F3F-C386-4FD0-ABDC-6929303CB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 and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EA8DC-7D2C-4CBB-B45A-093D07988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/>
              <a:t>Two 3D SN models and two 1D SN models used</a:t>
            </a:r>
          </a:p>
          <a:p>
            <a:r>
              <a:rPr lang="en-US" dirty="0"/>
              <a:t>Both 3D models created by ASU’s Patrick Young</a:t>
            </a:r>
          </a:p>
          <a:p>
            <a:r>
              <a:rPr lang="en-US" dirty="0"/>
              <a:t>Plots were made using MATLAB and the smoothed particle hydrodynamics file-viewer SPLASH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D5E0B-F1C6-4626-BC5B-F636C61A6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 April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31A0A4-7400-4981-9E77-40AD3A4FD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CF6FE89-D714-4C44-BBBA-088BBAA45E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893792"/>
              </p:ext>
            </p:extLst>
          </p:nvPr>
        </p:nvGraphicFramePr>
        <p:xfrm>
          <a:off x="6511837" y="2108930"/>
          <a:ext cx="5150186" cy="2720263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1191778">
                  <a:extLst>
                    <a:ext uri="{9D8B030D-6E8A-4147-A177-3AD203B41FA5}">
                      <a16:colId xmlns:a16="http://schemas.microsoft.com/office/drawing/2014/main" val="580486201"/>
                    </a:ext>
                  </a:extLst>
                </a:gridCol>
                <a:gridCol w="1021526">
                  <a:extLst>
                    <a:ext uri="{9D8B030D-6E8A-4147-A177-3AD203B41FA5}">
                      <a16:colId xmlns:a16="http://schemas.microsoft.com/office/drawing/2014/main" val="1676170264"/>
                    </a:ext>
                  </a:extLst>
                </a:gridCol>
                <a:gridCol w="888583">
                  <a:extLst>
                    <a:ext uri="{9D8B030D-6E8A-4147-A177-3AD203B41FA5}">
                      <a16:colId xmlns:a16="http://schemas.microsoft.com/office/drawing/2014/main" val="1755770274"/>
                    </a:ext>
                  </a:extLst>
                </a:gridCol>
                <a:gridCol w="1069339">
                  <a:extLst>
                    <a:ext uri="{9D8B030D-6E8A-4147-A177-3AD203B41FA5}">
                      <a16:colId xmlns:a16="http://schemas.microsoft.com/office/drawing/2014/main" val="2253243384"/>
                    </a:ext>
                  </a:extLst>
                </a:gridCol>
                <a:gridCol w="978960">
                  <a:extLst>
                    <a:ext uri="{9D8B030D-6E8A-4147-A177-3AD203B41FA5}">
                      <a16:colId xmlns:a16="http://schemas.microsoft.com/office/drawing/2014/main" val="621079682"/>
                    </a:ext>
                  </a:extLst>
                </a:gridCol>
              </a:tblGrid>
              <a:tr h="279223"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686" marR="46686" marT="23342" marB="233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15S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686" marR="46686" marT="23342" marB="233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15A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686" marR="46686" marT="23342" marB="233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1D15C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686" marR="46686" marT="23342" marB="233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1D15Y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686" marR="46686" marT="23342" marB="23342"/>
                </a:tc>
                <a:extLst>
                  <a:ext uri="{0D108BD9-81ED-4DB2-BD59-A6C34878D82A}">
                    <a16:rowId xmlns:a16="http://schemas.microsoft.com/office/drawing/2014/main" val="3990746160"/>
                  </a:ext>
                </a:extLst>
              </a:tr>
              <a:tr h="562126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Model Names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686" marR="46686" marT="23342" marB="233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50Am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686" marR="46686" marT="23342" marB="233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jet3b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686" marR="46686" marT="23342" marB="233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S15 (comp.)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686" marR="46686" marT="23342" marB="233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S15 (yield)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686" marR="46686" marT="23342" marB="23342"/>
                </a:tc>
                <a:extLst>
                  <a:ext uri="{0D108BD9-81ED-4DB2-BD59-A6C34878D82A}">
                    <a16:rowId xmlns:a16="http://schemas.microsoft.com/office/drawing/2014/main" val="2344440913"/>
                  </a:ext>
                </a:extLst>
              </a:tr>
              <a:tr h="390312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Dimensions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686" marR="46686" marT="23342" marB="233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3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686" marR="46686" marT="23342" marB="233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3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686" marR="46686" marT="23342" marB="233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686" marR="46686" marT="23342" marB="233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686" marR="46686" marT="23342" marB="23342"/>
                </a:tc>
                <a:extLst>
                  <a:ext uri="{0D108BD9-81ED-4DB2-BD59-A6C34878D82A}">
                    <a16:rowId xmlns:a16="http://schemas.microsoft.com/office/drawing/2014/main" val="2670132369"/>
                  </a:ext>
                </a:extLst>
              </a:tr>
              <a:tr h="744301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Symmetry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686" marR="46686" marT="23342" marB="233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Spherically </a:t>
                      </a:r>
                      <a:r>
                        <a:rPr lang="en-US" sz="1500" dirty="0" err="1"/>
                        <a:t>symm</a:t>
                      </a:r>
                      <a:r>
                        <a:rPr lang="en-US" sz="1500" dirty="0"/>
                        <a:t>.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686" marR="46686" marT="23342" marB="233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velocity </a:t>
                      </a:r>
                      <a:r>
                        <a:rPr lang="en-US" sz="1500" dirty="0" err="1"/>
                        <a:t>asymm</a:t>
                      </a:r>
                      <a:r>
                        <a:rPr lang="en-US" sz="1500" dirty="0"/>
                        <a:t>.</a:t>
                      </a:r>
                    </a:p>
                    <a:p>
                      <a:pPr algn="ctr"/>
                      <a:r>
                        <a:rPr lang="en-US" sz="1500" dirty="0"/>
                        <a:t>2:1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686" marR="46686" marT="23342" marB="233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Spherically </a:t>
                      </a:r>
                      <a:r>
                        <a:rPr lang="en-US" sz="1500" dirty="0" err="1"/>
                        <a:t>symm</a:t>
                      </a:r>
                      <a:r>
                        <a:rPr lang="en-US" sz="1500" dirty="0"/>
                        <a:t>.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686" marR="46686" marT="23342" marB="233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Spherically </a:t>
                      </a:r>
                      <a:r>
                        <a:rPr lang="en-US" sz="1500" dirty="0" err="1"/>
                        <a:t>symm</a:t>
                      </a:r>
                      <a:r>
                        <a:rPr lang="en-US" sz="1500" dirty="0"/>
                        <a:t>.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686" marR="46686" marT="23342" marB="23342"/>
                </a:tc>
                <a:extLst>
                  <a:ext uri="{0D108BD9-81ED-4DB2-BD59-A6C34878D82A}">
                    <a16:rowId xmlns:a16="http://schemas.microsoft.com/office/drawing/2014/main" val="1456433922"/>
                  </a:ext>
                </a:extLst>
              </a:tr>
              <a:tr h="744301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Simulated Time after Core Bounce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686" marR="46686" marT="23342" marB="233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43 hours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686" marR="46686" marT="23342" marB="233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43 hours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686" marR="46686" marT="23342" marB="233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7 hours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686" marR="46686" marT="23342" marB="233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7 hours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686" marR="46686" marT="23342" marB="23342"/>
                </a:tc>
                <a:extLst>
                  <a:ext uri="{0D108BD9-81ED-4DB2-BD59-A6C34878D82A}">
                    <a16:rowId xmlns:a16="http://schemas.microsoft.com/office/drawing/2014/main" val="173948982"/>
                  </a:ext>
                </a:extLst>
              </a:tr>
            </a:tbl>
          </a:graphicData>
        </a:graphic>
      </p:graphicFrame>
      <p:graphicFrame>
        <p:nvGraphicFramePr>
          <p:cNvPr id="8" name="Content Placeholder 8">
            <a:extLst>
              <a:ext uri="{FF2B5EF4-FFF2-40B4-BE49-F238E27FC236}">
                <a16:creationId xmlns:a16="http://schemas.microsoft.com/office/drawing/2014/main" id="{3D802B03-EC06-40ED-A372-F1DF7F94E8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2913891"/>
              </p:ext>
            </p:extLst>
          </p:nvPr>
        </p:nvGraphicFramePr>
        <p:xfrm>
          <a:off x="6096000" y="201253"/>
          <a:ext cx="5753458" cy="1489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3850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000">
              <a:schemeClr val="accent1">
                <a:lumMod val="5000"/>
                <a:lumOff val="95000"/>
              </a:schemeClr>
            </a:gs>
            <a:gs pos="0">
              <a:srgbClr val="C00000">
                <a:lumMod val="90000"/>
                <a:alpha val="5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1A479-CFFF-494C-B635-3E1036849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/>
          <a:lstStyle/>
          <a:p>
            <a:r>
              <a:rPr lang="en-US" dirty="0"/>
              <a:t>Results: Carbon and Nitrogen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DF74322-4B6C-4EB9-842B-1E786417BD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59901" y="1825625"/>
            <a:ext cx="7472198" cy="435133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7DE691-50AD-4C3E-BEFE-6AE507E17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 April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493DC9-674D-4A8C-B744-871C40C87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</a:t>
            </a:fld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BC0781E-0F5E-4C85-AD18-E4286542EAE0}"/>
              </a:ext>
            </a:extLst>
          </p:cNvPr>
          <p:cNvSpPr/>
          <p:nvPr/>
        </p:nvSpPr>
        <p:spPr>
          <a:xfrm>
            <a:off x="147638" y="3600450"/>
            <a:ext cx="2212263" cy="239077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SN ejecta with </a:t>
            </a:r>
            <a:r>
              <a:rPr lang="en-US" baseline="30000" dirty="0">
                <a:solidFill>
                  <a:schemeClr val="bg1"/>
                </a:solidFill>
              </a:rPr>
              <a:t>12</a:t>
            </a:r>
            <a:r>
              <a:rPr lang="en-US" dirty="0">
                <a:solidFill>
                  <a:schemeClr val="bg1"/>
                </a:solidFill>
              </a:rPr>
              <a:t>C/</a:t>
            </a:r>
            <a:r>
              <a:rPr lang="en-US" baseline="30000" dirty="0">
                <a:solidFill>
                  <a:schemeClr val="bg1"/>
                </a:solidFill>
              </a:rPr>
              <a:t>13</a:t>
            </a:r>
            <a:r>
              <a:rPr lang="en-US" dirty="0">
                <a:solidFill>
                  <a:schemeClr val="bg1"/>
                </a:solidFill>
              </a:rPr>
              <a:t>C &lt; 20 and </a:t>
            </a:r>
            <a:r>
              <a:rPr lang="en-US" baseline="30000" dirty="0">
                <a:solidFill>
                  <a:schemeClr val="bg1"/>
                </a:solidFill>
              </a:rPr>
              <a:t>14</a:t>
            </a:r>
            <a:r>
              <a:rPr lang="en-US" dirty="0">
                <a:solidFill>
                  <a:schemeClr val="bg1"/>
                </a:solidFill>
              </a:rPr>
              <a:t>N/</a:t>
            </a:r>
            <a:r>
              <a:rPr lang="en-US" baseline="30000" dirty="0">
                <a:solidFill>
                  <a:schemeClr val="bg1"/>
                </a:solidFill>
              </a:rPr>
              <a:t>15</a:t>
            </a:r>
            <a:r>
              <a:rPr lang="en-US" dirty="0">
                <a:solidFill>
                  <a:schemeClr val="bg1"/>
                </a:solidFill>
              </a:rPr>
              <a:t>N &lt; 100 from the interior of the explosion is comparable to presolar SiC C &amp; D grains.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C2B986D3-1869-49D1-92AF-E064689B1F9F}"/>
              </a:ext>
            </a:extLst>
          </p:cNvPr>
          <p:cNvSpPr/>
          <p:nvPr/>
        </p:nvSpPr>
        <p:spPr>
          <a:xfrm rot="20758700">
            <a:off x="2222231" y="4172635"/>
            <a:ext cx="1620560" cy="29584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Content Placeholder 8">
            <a:extLst>
              <a:ext uri="{FF2B5EF4-FFF2-40B4-BE49-F238E27FC236}">
                <a16:creationId xmlns:a16="http://schemas.microsoft.com/office/drawing/2014/main" id="{47834EE2-2ECA-428D-982C-E97E56A12E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5778785"/>
              </p:ext>
            </p:extLst>
          </p:nvPr>
        </p:nvGraphicFramePr>
        <p:xfrm>
          <a:off x="6096000" y="201253"/>
          <a:ext cx="5753458" cy="1489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15377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000">
              <a:schemeClr val="accent1">
                <a:lumMod val="5000"/>
                <a:lumOff val="95000"/>
              </a:schemeClr>
            </a:gs>
            <a:gs pos="0">
              <a:srgbClr val="C00000">
                <a:lumMod val="90000"/>
                <a:alpha val="5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5BADC-50D9-4898-BCCB-E95BDE909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/>
          <a:lstStyle/>
          <a:p>
            <a:r>
              <a:rPr lang="en-US" dirty="0"/>
              <a:t>Results: Carbon and Nitrogen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0B37D-7751-4D3B-9A13-AE53C180D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 April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9518E9-ED6E-481F-A576-68B66E06B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5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CDFBC9B-06A2-41D2-BA3E-4131014DA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100" y="2051844"/>
            <a:ext cx="5257800" cy="394335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4163844-4D03-4C0A-96C1-18C5B16E136E}"/>
              </a:ext>
            </a:extLst>
          </p:cNvPr>
          <p:cNvSpPr/>
          <p:nvPr/>
        </p:nvSpPr>
        <p:spPr>
          <a:xfrm>
            <a:off x="7296150" y="5457825"/>
            <a:ext cx="352425" cy="71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6AE3F9-1CDC-47E7-BE81-601E461B8CD2}"/>
              </a:ext>
            </a:extLst>
          </p:cNvPr>
          <p:cNvSpPr txBox="1"/>
          <p:nvPr/>
        </p:nvSpPr>
        <p:spPr>
          <a:xfrm>
            <a:off x="7210425" y="5216900"/>
            <a:ext cx="532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 AU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9EC71C4-A35C-490E-8FD6-22B0F0366C84}"/>
              </a:ext>
            </a:extLst>
          </p:cNvPr>
          <p:cNvSpPr/>
          <p:nvPr/>
        </p:nvSpPr>
        <p:spPr>
          <a:xfrm>
            <a:off x="9141537" y="2494886"/>
            <a:ext cx="2212263" cy="1646291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aseline="30000" dirty="0">
                <a:solidFill>
                  <a:schemeClr val="bg1"/>
                </a:solidFill>
              </a:rPr>
              <a:t>13</a:t>
            </a:r>
            <a:r>
              <a:rPr lang="en-US" dirty="0">
                <a:solidFill>
                  <a:schemeClr val="bg1"/>
                </a:solidFill>
              </a:rPr>
              <a:t>C enrichments (low </a:t>
            </a:r>
            <a:r>
              <a:rPr lang="en-US" baseline="30000" dirty="0">
                <a:solidFill>
                  <a:schemeClr val="bg1"/>
                </a:solidFill>
              </a:rPr>
              <a:t>12</a:t>
            </a:r>
            <a:r>
              <a:rPr lang="en-US" dirty="0">
                <a:solidFill>
                  <a:schemeClr val="bg1"/>
                </a:solidFill>
              </a:rPr>
              <a:t>C/</a:t>
            </a:r>
            <a:r>
              <a:rPr lang="en-US" baseline="30000" dirty="0">
                <a:solidFill>
                  <a:schemeClr val="bg1"/>
                </a:solidFill>
              </a:rPr>
              <a:t>13</a:t>
            </a:r>
            <a:r>
              <a:rPr lang="en-US" dirty="0">
                <a:solidFill>
                  <a:schemeClr val="bg1"/>
                </a:solidFill>
              </a:rPr>
              <a:t>C) are only possible in the interior of the explosion.</a:t>
            </a:r>
            <a:endParaRPr lang="en-US" baseline="300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06CB39-F160-4852-9E4E-E18A2FEA44FF}"/>
              </a:ext>
            </a:extLst>
          </p:cNvPr>
          <p:cNvSpPr txBox="1"/>
          <p:nvPr/>
        </p:nvSpPr>
        <p:spPr>
          <a:xfrm>
            <a:off x="5519736" y="1772873"/>
            <a:ext cx="1152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15S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9F73A26-B752-4941-998F-6AE691B9B9FD}"/>
              </a:ext>
            </a:extLst>
          </p:cNvPr>
          <p:cNvSpPr/>
          <p:nvPr/>
        </p:nvSpPr>
        <p:spPr>
          <a:xfrm>
            <a:off x="943709" y="2815614"/>
            <a:ext cx="1799492" cy="132556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Material in the exterior is more similar to SiC X grains.</a:t>
            </a:r>
          </a:p>
        </p:txBody>
      </p:sp>
      <p:graphicFrame>
        <p:nvGraphicFramePr>
          <p:cNvPr id="16" name="Content Placeholder 8">
            <a:extLst>
              <a:ext uri="{FF2B5EF4-FFF2-40B4-BE49-F238E27FC236}">
                <a16:creationId xmlns:a16="http://schemas.microsoft.com/office/drawing/2014/main" id="{B1F85338-EA24-4F25-8951-44DC1681E2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5778785"/>
              </p:ext>
            </p:extLst>
          </p:nvPr>
        </p:nvGraphicFramePr>
        <p:xfrm>
          <a:off x="6096000" y="201253"/>
          <a:ext cx="5753458" cy="1489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56B2990-4573-4FB7-8277-73A71C81ABCB}"/>
              </a:ext>
            </a:extLst>
          </p:cNvPr>
          <p:cNvSpPr/>
          <p:nvPr/>
        </p:nvSpPr>
        <p:spPr>
          <a:xfrm>
            <a:off x="1806887" y="5155345"/>
            <a:ext cx="1872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baseline="30000" dirty="0">
                <a:solidFill>
                  <a:srgbClr val="C00000"/>
                </a:solidFill>
              </a:rPr>
              <a:t>12</a:t>
            </a:r>
            <a:r>
              <a:rPr lang="pt-BR" b="1" dirty="0">
                <a:solidFill>
                  <a:srgbClr val="C00000"/>
                </a:solidFill>
              </a:rPr>
              <a:t>C(p,γ)</a:t>
            </a:r>
            <a:r>
              <a:rPr lang="pt-BR" b="1" baseline="30000" dirty="0">
                <a:solidFill>
                  <a:srgbClr val="C00000"/>
                </a:solidFill>
              </a:rPr>
              <a:t>13</a:t>
            </a:r>
            <a:r>
              <a:rPr lang="pt-BR" b="1" dirty="0">
                <a:solidFill>
                  <a:srgbClr val="C00000"/>
                </a:solidFill>
              </a:rPr>
              <a:t>N(β+)</a:t>
            </a:r>
            <a:r>
              <a:rPr lang="pt-BR" b="1" baseline="30000" dirty="0">
                <a:solidFill>
                  <a:srgbClr val="C00000"/>
                </a:solidFill>
              </a:rPr>
              <a:t>13</a:t>
            </a:r>
            <a:r>
              <a:rPr lang="pt-BR" b="1" dirty="0">
                <a:solidFill>
                  <a:srgbClr val="C00000"/>
                </a:solidFill>
              </a:rPr>
              <a:t>C</a:t>
            </a:r>
            <a:endParaRPr lang="en-US" b="1" dirty="0">
              <a:solidFill>
                <a:srgbClr val="C00000"/>
              </a:solidFill>
              <a:cs typeface="Lucida Sans Unicode" panose="020B0602030504020204" pitchFamily="34" charset="0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B6FF4FFB-4E84-43F8-AFB2-4DB419A36135}"/>
              </a:ext>
            </a:extLst>
          </p:cNvPr>
          <p:cNvSpPr/>
          <p:nvPr/>
        </p:nvSpPr>
        <p:spPr>
          <a:xfrm rot="20010216">
            <a:off x="3535226" y="4496946"/>
            <a:ext cx="2520691" cy="16640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451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000">
              <a:schemeClr val="accent1">
                <a:lumMod val="5000"/>
                <a:lumOff val="95000"/>
              </a:schemeClr>
            </a:gs>
            <a:gs pos="0">
              <a:srgbClr val="C00000">
                <a:lumMod val="90000"/>
                <a:alpha val="5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7">
            <a:extLst>
              <a:ext uri="{FF2B5EF4-FFF2-40B4-BE49-F238E27FC236}">
                <a16:creationId xmlns:a16="http://schemas.microsoft.com/office/drawing/2014/main" id="{B19336A5-B60E-4B6C-B0EC-691765925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099" y="2051845"/>
            <a:ext cx="5257799" cy="39433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832A29-DEF9-4893-B38E-D9FA067D7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/>
          <a:lstStyle/>
          <a:p>
            <a:r>
              <a:rPr lang="en-US" dirty="0"/>
              <a:t>Results: Carbon and Nitrogen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3D604A-F6E6-44B2-97D6-AD46F5BEA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 April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DE82AF-2F97-42A2-8610-48165094B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6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199301-D32E-4629-8B2F-AF0622C58344}"/>
              </a:ext>
            </a:extLst>
          </p:cNvPr>
          <p:cNvSpPr/>
          <p:nvPr/>
        </p:nvSpPr>
        <p:spPr>
          <a:xfrm>
            <a:off x="7296150" y="5457825"/>
            <a:ext cx="352425" cy="71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CD455B-0C5E-42F9-AFA5-98EA0EAB7833}"/>
              </a:ext>
            </a:extLst>
          </p:cNvPr>
          <p:cNvSpPr txBox="1"/>
          <p:nvPr/>
        </p:nvSpPr>
        <p:spPr>
          <a:xfrm>
            <a:off x="7210425" y="5216900"/>
            <a:ext cx="532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 AU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DAE038-212B-4077-9ECA-073A64099F04}"/>
              </a:ext>
            </a:extLst>
          </p:cNvPr>
          <p:cNvSpPr txBox="1"/>
          <p:nvPr/>
        </p:nvSpPr>
        <p:spPr>
          <a:xfrm>
            <a:off x="5519736" y="1772873"/>
            <a:ext cx="1152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15S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54D3A13-BBE4-40D2-B637-8778C88DAF17}"/>
              </a:ext>
            </a:extLst>
          </p:cNvPr>
          <p:cNvSpPr/>
          <p:nvPr/>
        </p:nvSpPr>
        <p:spPr>
          <a:xfrm>
            <a:off x="9141537" y="2494886"/>
            <a:ext cx="2212263" cy="1646291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This same interior material has </a:t>
            </a:r>
            <a:r>
              <a:rPr lang="en-US" baseline="30000" dirty="0">
                <a:solidFill>
                  <a:schemeClr val="bg1"/>
                </a:solidFill>
              </a:rPr>
              <a:t>14</a:t>
            </a:r>
            <a:r>
              <a:rPr lang="en-US" dirty="0">
                <a:solidFill>
                  <a:schemeClr val="bg1"/>
                </a:solidFill>
              </a:rPr>
              <a:t>N/</a:t>
            </a:r>
            <a:r>
              <a:rPr lang="en-US" baseline="30000" dirty="0">
                <a:solidFill>
                  <a:schemeClr val="bg1"/>
                </a:solidFill>
              </a:rPr>
              <a:t>15</a:t>
            </a:r>
            <a:r>
              <a:rPr lang="en-US" dirty="0">
                <a:solidFill>
                  <a:schemeClr val="bg1"/>
                </a:solidFill>
              </a:rPr>
              <a:t>N &lt; 100 which is consistent with SiC C and D grains.</a:t>
            </a:r>
          </a:p>
        </p:txBody>
      </p:sp>
      <p:graphicFrame>
        <p:nvGraphicFramePr>
          <p:cNvPr id="14" name="Content Placeholder 8">
            <a:extLst>
              <a:ext uri="{FF2B5EF4-FFF2-40B4-BE49-F238E27FC236}">
                <a16:creationId xmlns:a16="http://schemas.microsoft.com/office/drawing/2014/main" id="{A9F3CF74-5E2C-4AFE-8867-437BFE6885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7925680"/>
              </p:ext>
            </p:extLst>
          </p:nvPr>
        </p:nvGraphicFramePr>
        <p:xfrm>
          <a:off x="6096000" y="201253"/>
          <a:ext cx="5753458" cy="1489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9DFD8468-0FCF-4737-941D-6D79123F8FD8}"/>
              </a:ext>
            </a:extLst>
          </p:cNvPr>
          <p:cNvSpPr/>
          <p:nvPr/>
        </p:nvSpPr>
        <p:spPr>
          <a:xfrm>
            <a:off x="871934" y="4847568"/>
            <a:ext cx="2675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baseline="30000" dirty="0">
                <a:solidFill>
                  <a:srgbClr val="C00000"/>
                </a:solidFill>
                <a:cs typeface="Lucida Sans Unicode" panose="020B0602030504020204" pitchFamily="34" charset="0"/>
              </a:rPr>
              <a:t>1</a:t>
            </a:r>
            <a:r>
              <a:rPr lang="pt-BR" b="1" baseline="30000" dirty="0">
                <a:solidFill>
                  <a:srgbClr val="C00000"/>
                </a:solidFill>
              </a:rPr>
              <a:t>4</a:t>
            </a:r>
            <a:r>
              <a:rPr lang="pt-BR" b="1" dirty="0">
                <a:solidFill>
                  <a:srgbClr val="C00000"/>
                </a:solidFill>
              </a:rPr>
              <a:t>N(α,γ)</a:t>
            </a:r>
            <a:r>
              <a:rPr lang="pt-BR" b="1" baseline="30000" dirty="0">
                <a:solidFill>
                  <a:srgbClr val="C00000"/>
                </a:solidFill>
              </a:rPr>
              <a:t>18</a:t>
            </a:r>
            <a:r>
              <a:rPr lang="pt-BR" b="1" dirty="0">
                <a:solidFill>
                  <a:srgbClr val="C00000"/>
                </a:solidFill>
              </a:rPr>
              <a:t>F(p,α)</a:t>
            </a:r>
            <a:r>
              <a:rPr lang="pt-BR" b="1" baseline="30000" dirty="0">
                <a:solidFill>
                  <a:srgbClr val="C00000"/>
                </a:solidFill>
              </a:rPr>
              <a:t>15</a:t>
            </a:r>
            <a:r>
              <a:rPr lang="pt-BR" b="1" dirty="0">
                <a:solidFill>
                  <a:srgbClr val="C00000"/>
                </a:solidFill>
              </a:rPr>
              <a:t>O(β+)</a:t>
            </a:r>
            <a:r>
              <a:rPr lang="pt-BR" b="1" baseline="30000" dirty="0">
                <a:solidFill>
                  <a:srgbClr val="C00000"/>
                </a:solidFill>
              </a:rPr>
              <a:t>15</a:t>
            </a:r>
            <a:r>
              <a:rPr lang="pt-BR" b="1" dirty="0">
                <a:solidFill>
                  <a:srgbClr val="C00000"/>
                </a:solidFill>
              </a:rPr>
              <a:t>N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48C3767E-E6CA-4EBB-8E76-3174CF1BBA78}"/>
              </a:ext>
            </a:extLst>
          </p:cNvPr>
          <p:cNvSpPr/>
          <p:nvPr/>
        </p:nvSpPr>
        <p:spPr>
          <a:xfrm rot="20370121">
            <a:off x="3416433" y="4363265"/>
            <a:ext cx="2520691" cy="16640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41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000">
              <a:schemeClr val="accent1">
                <a:lumMod val="5000"/>
                <a:lumOff val="95000"/>
              </a:schemeClr>
            </a:gs>
            <a:gs pos="0">
              <a:srgbClr val="C00000">
                <a:lumMod val="90000"/>
                <a:alpha val="5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12C36-568A-497F-9E6D-58BB1ACC2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Aluminum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5CCB502-618E-47A7-B9E4-1A31BA53DC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54137" y="1825625"/>
            <a:ext cx="7483725" cy="435133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6069E-9679-4FB4-B18B-57AF46BED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 April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EC7552-6B75-4A98-981F-0F3167A38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E460DE1-380F-4FF8-9519-C15953F6B8FC}"/>
              </a:ext>
            </a:extLst>
          </p:cNvPr>
          <p:cNvSpPr/>
          <p:nvPr/>
        </p:nvSpPr>
        <p:spPr>
          <a:xfrm>
            <a:off x="9619610" y="2108025"/>
            <a:ext cx="2212263" cy="190126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3D models predict higher </a:t>
            </a:r>
            <a:r>
              <a:rPr lang="en-US" baseline="30000" dirty="0">
                <a:solidFill>
                  <a:schemeClr val="bg1"/>
                </a:solidFill>
              </a:rPr>
              <a:t>26</a:t>
            </a:r>
            <a:r>
              <a:rPr lang="en-US" dirty="0">
                <a:solidFill>
                  <a:schemeClr val="bg1"/>
                </a:solidFill>
              </a:rPr>
              <a:t>Al abundances than 1D models which meets expectations for SN ejecta.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A173B45-4EE3-4B4F-A46B-38FF7A4BCAFB}"/>
              </a:ext>
            </a:extLst>
          </p:cNvPr>
          <p:cNvSpPr/>
          <p:nvPr/>
        </p:nvSpPr>
        <p:spPr>
          <a:xfrm rot="11359630">
            <a:off x="8519002" y="2381848"/>
            <a:ext cx="1303503" cy="29584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Content Placeholder 8">
            <a:extLst>
              <a:ext uri="{FF2B5EF4-FFF2-40B4-BE49-F238E27FC236}">
                <a16:creationId xmlns:a16="http://schemas.microsoft.com/office/drawing/2014/main" id="{51397099-AF2A-4E9A-82E3-A6FFC7A847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3022906"/>
              </p:ext>
            </p:extLst>
          </p:nvPr>
        </p:nvGraphicFramePr>
        <p:xfrm>
          <a:off x="6096000" y="201253"/>
          <a:ext cx="5753458" cy="1489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15309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000">
              <a:schemeClr val="accent1">
                <a:lumMod val="5000"/>
                <a:lumOff val="95000"/>
              </a:schemeClr>
            </a:gs>
            <a:gs pos="0">
              <a:srgbClr val="C00000">
                <a:lumMod val="90000"/>
                <a:alpha val="5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9">
            <a:extLst>
              <a:ext uri="{FF2B5EF4-FFF2-40B4-BE49-F238E27FC236}">
                <a16:creationId xmlns:a16="http://schemas.microsoft.com/office/drawing/2014/main" id="{048C6B55-5B1B-4056-AFD7-ADDF5E008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099" y="2051845"/>
            <a:ext cx="5257798" cy="39433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9CB28D-CF23-4B34-BA1B-1C2425F98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/>
          <a:lstStyle/>
          <a:p>
            <a:r>
              <a:rPr lang="en-US" dirty="0"/>
              <a:t>Results: Aluminum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03660-7668-4D95-A39E-2D756588B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 April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7722B8-582C-4F55-88DD-44563FED4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60BCB4-BEEA-4127-B2D2-0A82A9EBFF82}"/>
              </a:ext>
            </a:extLst>
          </p:cNvPr>
          <p:cNvSpPr/>
          <p:nvPr/>
        </p:nvSpPr>
        <p:spPr>
          <a:xfrm>
            <a:off x="7296150" y="5457825"/>
            <a:ext cx="352425" cy="71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9E5BA6-6915-4187-B437-843DBA784AFA}"/>
              </a:ext>
            </a:extLst>
          </p:cNvPr>
          <p:cNvSpPr txBox="1"/>
          <p:nvPr/>
        </p:nvSpPr>
        <p:spPr>
          <a:xfrm>
            <a:off x="7210425" y="5216900"/>
            <a:ext cx="532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 AU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75F800-A773-4FFC-A6AC-929F3BAE1E0E}"/>
              </a:ext>
            </a:extLst>
          </p:cNvPr>
          <p:cNvSpPr txBox="1"/>
          <p:nvPr/>
        </p:nvSpPr>
        <p:spPr>
          <a:xfrm>
            <a:off x="5519736" y="1772873"/>
            <a:ext cx="1152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15S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C84E1C9-47FE-455C-BAD8-953EF874C7CB}"/>
              </a:ext>
            </a:extLst>
          </p:cNvPr>
          <p:cNvSpPr/>
          <p:nvPr/>
        </p:nvSpPr>
        <p:spPr>
          <a:xfrm>
            <a:off x="9141537" y="2494886"/>
            <a:ext cx="2212263" cy="182213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Very large </a:t>
            </a:r>
            <a:r>
              <a:rPr lang="en-US" baseline="30000" dirty="0">
                <a:solidFill>
                  <a:schemeClr val="bg1"/>
                </a:solidFill>
              </a:rPr>
              <a:t>26</a:t>
            </a:r>
            <a:r>
              <a:rPr lang="en-US" dirty="0">
                <a:solidFill>
                  <a:schemeClr val="bg1"/>
                </a:solidFill>
              </a:rPr>
              <a:t>Al abundances are achieved in the same region, also consistent with presolar grain data. </a:t>
            </a:r>
          </a:p>
        </p:txBody>
      </p:sp>
      <p:graphicFrame>
        <p:nvGraphicFramePr>
          <p:cNvPr id="11" name="Content Placeholder 8">
            <a:extLst>
              <a:ext uri="{FF2B5EF4-FFF2-40B4-BE49-F238E27FC236}">
                <a16:creationId xmlns:a16="http://schemas.microsoft.com/office/drawing/2014/main" id="{3C3DF622-6F23-4821-B7E8-353200B58B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5890744"/>
              </p:ext>
            </p:extLst>
          </p:nvPr>
        </p:nvGraphicFramePr>
        <p:xfrm>
          <a:off x="6096000" y="201253"/>
          <a:ext cx="5753458" cy="1489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183C372-AD19-4E12-8B03-958E553D7BFB}"/>
              </a:ext>
            </a:extLst>
          </p:cNvPr>
          <p:cNvSpPr/>
          <p:nvPr/>
        </p:nvSpPr>
        <p:spPr>
          <a:xfrm>
            <a:off x="2330550" y="2672834"/>
            <a:ext cx="1439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baseline="30000" dirty="0">
                <a:solidFill>
                  <a:srgbClr val="0070C0"/>
                </a:solidFill>
              </a:rPr>
              <a:t>25</a:t>
            </a:r>
            <a:r>
              <a:rPr lang="en-US" b="1" dirty="0">
                <a:solidFill>
                  <a:srgbClr val="0070C0"/>
                </a:solidFill>
              </a:rPr>
              <a:t>Mg(p,</a:t>
            </a:r>
            <a:r>
              <a:rPr lang="en-US" b="1" dirty="0">
                <a:solidFill>
                  <a:srgbClr val="0070C0"/>
                </a:solidFill>
                <a:cs typeface="Lucida Sans Unicode" panose="020B0602030504020204" pitchFamily="34" charset="0"/>
              </a:rPr>
              <a:t>γ)</a:t>
            </a:r>
            <a:r>
              <a:rPr lang="en-US" b="1" baseline="30000" dirty="0">
                <a:solidFill>
                  <a:srgbClr val="0070C0"/>
                </a:solidFill>
                <a:cs typeface="Lucida Sans Unicode" panose="020B0602030504020204" pitchFamily="34" charset="0"/>
              </a:rPr>
              <a:t>26</a:t>
            </a:r>
            <a:r>
              <a:rPr lang="en-US" b="1" dirty="0">
                <a:solidFill>
                  <a:srgbClr val="0070C0"/>
                </a:solidFill>
                <a:cs typeface="Lucida Sans Unicode" panose="020B0602030504020204" pitchFamily="34" charset="0"/>
              </a:rPr>
              <a:t>Al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269AD75E-0AA8-4859-B9C5-23B15E64F4B5}"/>
              </a:ext>
            </a:extLst>
          </p:cNvPr>
          <p:cNvSpPr/>
          <p:nvPr/>
        </p:nvSpPr>
        <p:spPr>
          <a:xfrm rot="1230146">
            <a:off x="3670118" y="3277708"/>
            <a:ext cx="2348131" cy="22253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16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000">
              <a:schemeClr val="accent1">
                <a:lumMod val="5000"/>
                <a:lumOff val="95000"/>
              </a:schemeClr>
            </a:gs>
            <a:gs pos="0">
              <a:srgbClr val="C00000">
                <a:lumMod val="90000"/>
                <a:alpha val="5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A8977-81F4-4BEC-9694-4A5D27DBE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>
            <a:normAutofit/>
          </a:bodyPr>
          <a:lstStyle/>
          <a:p>
            <a:r>
              <a:rPr lang="en-US" dirty="0"/>
              <a:t>Results: Temperature &amp; Density History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EEA24-72A8-4873-A3B2-E0AA35216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 April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50D9A0-B9D7-41C1-B7D4-91C03E098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9</a:t>
            </a:fld>
            <a:endParaRPr lang="en-US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0E859C13-684C-434B-B2C2-D5AA8FD156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9625" y="1825625"/>
            <a:ext cx="9112749" cy="4351338"/>
          </a:xfr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0405DC7-6EA7-4A36-AD24-9C4C9C2B98E0}"/>
              </a:ext>
            </a:extLst>
          </p:cNvPr>
          <p:cNvSpPr/>
          <p:nvPr/>
        </p:nvSpPr>
        <p:spPr>
          <a:xfrm>
            <a:off x="6172201" y="2418526"/>
            <a:ext cx="3319462" cy="124777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Material close to the center reaches proton burning conditions immediately after the shock propagates through it.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469113-AD8D-4DC0-8CDF-8E23BF851FB4}"/>
              </a:ext>
            </a:extLst>
          </p:cNvPr>
          <p:cNvSpPr txBox="1"/>
          <p:nvPr/>
        </p:nvSpPr>
        <p:spPr>
          <a:xfrm>
            <a:off x="5519736" y="1825625"/>
            <a:ext cx="1152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15S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9DD3033E-FC0F-4255-BABD-622F10C6F7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6710986"/>
              </p:ext>
            </p:extLst>
          </p:nvPr>
        </p:nvGraphicFramePr>
        <p:xfrm>
          <a:off x="6096000" y="201253"/>
          <a:ext cx="5753458" cy="1489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B6308C6-231D-4980-AD7A-784D023E1531}"/>
                  </a:ext>
                </a:extLst>
              </p:cNvPr>
              <p:cNvSpPr txBox="1"/>
              <p:nvPr/>
            </p:nvSpPr>
            <p:spPr>
              <a:xfrm>
                <a:off x="369282" y="5416061"/>
                <a:ext cx="1807791" cy="651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C00000"/>
                    </a:solidFill>
                  </a:rPr>
                  <a:t>Proton burning above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𝟕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rgbClr val="C00000"/>
                    </a:solidFill>
                  </a:rPr>
                  <a:t> K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B6308C6-231D-4980-AD7A-784D023E15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282" y="5416061"/>
                <a:ext cx="1807791" cy="651269"/>
              </a:xfrm>
              <a:prstGeom prst="rect">
                <a:avLst/>
              </a:prstGeom>
              <a:blipFill>
                <a:blip r:embed="rId8"/>
                <a:stretch>
                  <a:fillRect l="-2365" t="-4673" r="-2027" b="-14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row: Down 14">
            <a:extLst>
              <a:ext uri="{FF2B5EF4-FFF2-40B4-BE49-F238E27FC236}">
                <a16:creationId xmlns:a16="http://schemas.microsoft.com/office/drawing/2014/main" id="{4AB1F126-2FF4-4A5B-81BF-DF30C6D7F976}"/>
              </a:ext>
            </a:extLst>
          </p:cNvPr>
          <p:cNvSpPr/>
          <p:nvPr/>
        </p:nvSpPr>
        <p:spPr>
          <a:xfrm rot="10800000">
            <a:off x="1206749" y="4572000"/>
            <a:ext cx="132856" cy="844061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103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16760</TotalTime>
  <Words>738</Words>
  <Application>Microsoft Office PowerPoint</Application>
  <PresentationFormat>Widescreen</PresentationFormat>
  <Paragraphs>159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Office Theme</vt:lpstr>
      <vt:lpstr>The Supernova Origins of Stardust Enriched with 13C and 15N</vt:lpstr>
      <vt:lpstr>What is stardust?</vt:lpstr>
      <vt:lpstr>Models and Methods</vt:lpstr>
      <vt:lpstr>Results: Carbon and Nitrogen</vt:lpstr>
      <vt:lpstr>Results: Carbon and Nitrogen</vt:lpstr>
      <vt:lpstr>Results: Carbon and Nitrogen</vt:lpstr>
      <vt:lpstr>Results: Aluminum</vt:lpstr>
      <vt:lpstr>Results: Aluminum</vt:lpstr>
      <vt:lpstr>Results: Temperature &amp; Density History</vt:lpstr>
      <vt:lpstr>Results: Temperature &amp; Density History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Constraints on</dc:title>
  <dc:creator>Jack Schulte</dc:creator>
  <cp:lastModifiedBy>Jack Schulte</cp:lastModifiedBy>
  <cp:revision>238</cp:revision>
  <dcterms:created xsi:type="dcterms:W3CDTF">2019-02-19T08:09:18Z</dcterms:created>
  <dcterms:modified xsi:type="dcterms:W3CDTF">2020-04-03T22:42:17Z</dcterms:modified>
</cp:coreProperties>
</file>